
<file path=[Content_Types].xml><?xml version="1.0" encoding="utf-8"?>
<Types xmlns="http://schemas.openxmlformats.org/package/2006/content-types"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notesSlides/notesSlide14.xml" ContentType="application/vnd.openxmlformats-officedocument.presentationml.notesSlide+xml"/>
  <Override PartName="/ppt/diagrams/layout5.xml" ContentType="application/vnd.openxmlformats-officedocument.drawingml.diagramLayout+xml"/>
  <Override PartName="/ppt/diagrams/layout3.xml" ContentType="application/vnd.openxmlformats-officedocument.drawingml.diagramLayout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4"/>
    <p:sldMasterId id="2147483670" r:id="rId5"/>
  </p:sldMasterIdLst>
  <p:notesMasterIdLst>
    <p:notesMasterId r:id="rId34"/>
  </p:notesMasterIdLst>
  <p:handoutMasterIdLst>
    <p:handoutMasterId r:id="rId35"/>
  </p:handoutMasterIdLst>
  <p:sldIdLst>
    <p:sldId id="806" r:id="rId6"/>
    <p:sldId id="688" r:id="rId7"/>
    <p:sldId id="820" r:id="rId8"/>
    <p:sldId id="785" r:id="rId9"/>
    <p:sldId id="699" r:id="rId10"/>
    <p:sldId id="701" r:id="rId11"/>
    <p:sldId id="788" r:id="rId12"/>
    <p:sldId id="789" r:id="rId13"/>
    <p:sldId id="786" r:id="rId14"/>
    <p:sldId id="612" r:id="rId15"/>
    <p:sldId id="727" r:id="rId16"/>
    <p:sldId id="593" r:id="rId17"/>
    <p:sldId id="632" r:id="rId18"/>
    <p:sldId id="631" r:id="rId19"/>
    <p:sldId id="628" r:id="rId20"/>
    <p:sldId id="811" r:id="rId21"/>
    <p:sldId id="655" r:id="rId22"/>
    <p:sldId id="753" r:id="rId23"/>
    <p:sldId id="658" r:id="rId24"/>
    <p:sldId id="659" r:id="rId25"/>
    <p:sldId id="809" r:id="rId26"/>
    <p:sldId id="760" r:id="rId27"/>
    <p:sldId id="810" r:id="rId28"/>
    <p:sldId id="813" r:id="rId29"/>
    <p:sldId id="821" r:id="rId30"/>
    <p:sldId id="816" r:id="rId31"/>
    <p:sldId id="759" r:id="rId32"/>
    <p:sldId id="818" r:id="rId33"/>
  </p:sldIdLst>
  <p:sldSz cx="9144000" cy="6858000" type="screen4x3"/>
  <p:notesSz cx="7099300" cy="10234613"/>
  <p:custDataLst>
    <p:tags r:id="rId3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9900"/>
    <a:srgbClr val="003399"/>
    <a:srgbClr val="FF9933"/>
    <a:srgbClr val="CCCC00"/>
    <a:srgbClr val="996600"/>
    <a:srgbClr val="000000"/>
    <a:srgbClr val="339933"/>
    <a:srgbClr val="FFFFFF"/>
    <a:srgbClr val="99CC00"/>
    <a:srgbClr val="33CC33"/>
  </p:clrMru>
</p:presentationPr>
</file>

<file path=ppt/tableStyles.xml><?xml version="1.0" encoding="utf-8"?>
<a:tblStyleLst xmlns:a="http://schemas.openxmlformats.org/drawingml/2006/main" def="{5C22544A-7EE6-4342-B048-85BDC9FD1C3A}"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52" autoAdjust="0"/>
    <p:restoredTop sz="86949" autoAdjust="0"/>
  </p:normalViewPr>
  <p:slideViewPr>
    <p:cSldViewPr snapToGrid="0">
      <p:cViewPr varScale="1">
        <p:scale>
          <a:sx n="60" d="100"/>
          <a:sy n="60" d="100"/>
        </p:scale>
        <p:origin x="-76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1880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164"/>
    </p:cViewPr>
  </p:sorterViewPr>
  <p:notesViewPr>
    <p:cSldViewPr snapToGrid="0">
      <p:cViewPr varScale="1">
        <p:scale>
          <a:sx n="36" d="100"/>
          <a:sy n="36" d="100"/>
        </p:scale>
        <p:origin x="-1524" y="-84"/>
      </p:cViewPr>
      <p:guideLst>
        <p:guide orient="horz" pos="3224"/>
        <p:guide pos="223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handoutMaster" Target="handoutMasters/handoutMaster1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6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image" Target="../media/image6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14CB8D-B0ED-40A5-9D9A-678287C24FEE}" type="doc">
      <dgm:prSet loTypeId="urn:microsoft.com/office/officeart/2005/8/layout/orgChart1" loCatId="hierarchy" qsTypeId="urn:microsoft.com/office/officeart/2005/8/quickstyle/3d4" qsCatId="3D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F45262D4-B42E-4D21-9F69-3CD7F7FA4C11}">
      <dgm:prSet phldrT="[Text]"/>
      <dgm:spPr/>
      <dgm:t>
        <a:bodyPr/>
        <a:lstStyle/>
        <a:p>
          <a:pPr algn="ctr"/>
          <a:r>
            <a:rPr lang="en-US" altLang="zh-CN" dirty="0" smtClean="0">
              <a:latin typeface="Century Gothic" pitchFamily="34" charset="0"/>
              <a:ea typeface="宋体" pitchFamily="2" charset="-122"/>
            </a:rPr>
            <a:t>Crystal Martin UK               (2005) </a:t>
          </a:r>
          <a:endParaRPr lang="en-US" dirty="0"/>
        </a:p>
      </dgm:t>
    </dgm:pt>
    <dgm:pt modelId="{8A0FF0F4-0B36-40C3-AD4A-7AB2BFB6BFC3}" type="parTrans" cxnId="{FA4CEA10-3967-4221-AD0E-1B3C983C4466}">
      <dgm:prSet/>
      <dgm:spPr/>
      <dgm:t>
        <a:bodyPr/>
        <a:lstStyle/>
        <a:p>
          <a:pPr algn="ctr"/>
          <a:endParaRPr lang="en-US"/>
        </a:p>
      </dgm:t>
    </dgm:pt>
    <dgm:pt modelId="{B9858E71-B200-449E-ABF1-BA5704F2C0C6}" type="sibTrans" cxnId="{FA4CEA10-3967-4221-AD0E-1B3C983C4466}">
      <dgm:prSet/>
      <dgm:spPr/>
      <dgm:t>
        <a:bodyPr/>
        <a:lstStyle/>
        <a:p>
          <a:pPr algn="ctr"/>
          <a:endParaRPr lang="en-US"/>
        </a:p>
      </dgm:t>
    </dgm:pt>
    <dgm:pt modelId="{EC1E074D-8CB3-4291-AA86-F7CDB2308FC6}">
      <dgm:prSet phldrT="[Text]"/>
      <dgm:spPr/>
      <dgm:t>
        <a:bodyPr/>
        <a:lstStyle/>
        <a:p>
          <a:pPr algn="ctr"/>
          <a:r>
            <a:rPr lang="en-US" altLang="zh-CN" dirty="0" smtClean="0">
              <a:latin typeface="Century Gothic" pitchFamily="34" charset="0"/>
              <a:ea typeface="宋体" pitchFamily="2" charset="-122"/>
            </a:rPr>
            <a:t>Elegance Industrial            Co. Ltd.            (1974)</a:t>
          </a:r>
          <a:endParaRPr lang="en-US" dirty="0"/>
        </a:p>
      </dgm:t>
    </dgm:pt>
    <dgm:pt modelId="{50B9DDCF-312B-40E4-987C-CF72A977A324}" type="parTrans" cxnId="{712925A8-C186-4028-B555-4C424F39CFA1}">
      <dgm:prSet/>
      <dgm:spPr/>
      <dgm:t>
        <a:bodyPr/>
        <a:lstStyle/>
        <a:p>
          <a:pPr algn="ctr"/>
          <a:endParaRPr lang="en-US"/>
        </a:p>
      </dgm:t>
    </dgm:pt>
    <dgm:pt modelId="{090528EA-D618-4145-9771-0D84620C7BF2}" type="sibTrans" cxnId="{712925A8-C186-4028-B555-4C424F39CFA1}">
      <dgm:prSet/>
      <dgm:spPr/>
      <dgm:t>
        <a:bodyPr/>
        <a:lstStyle/>
        <a:p>
          <a:pPr algn="ctr"/>
          <a:endParaRPr lang="en-US"/>
        </a:p>
      </dgm:t>
    </dgm:pt>
    <dgm:pt modelId="{969D9F21-CD57-4D13-AB6D-A6CD18ACFE32}">
      <dgm:prSet phldrT="[Text]"/>
      <dgm:spPr/>
      <dgm:t>
        <a:bodyPr/>
        <a:lstStyle/>
        <a:p>
          <a:pPr algn="ctr"/>
          <a:r>
            <a:rPr lang="en-US" altLang="zh-CN" dirty="0" smtClean="0">
              <a:latin typeface="Century Gothic" pitchFamily="34" charset="0"/>
              <a:ea typeface="宋体" pitchFamily="2" charset="-122"/>
            </a:rPr>
            <a:t>Crystal Apparel   Co. Ltd.                   (1982)</a:t>
          </a:r>
          <a:endParaRPr lang="en-US" dirty="0"/>
        </a:p>
      </dgm:t>
    </dgm:pt>
    <dgm:pt modelId="{597CAAD3-5419-4F69-AD0A-9B8C4652F6BB}" type="parTrans" cxnId="{16669375-C997-4E48-9E0C-C6075B6067BF}">
      <dgm:prSet/>
      <dgm:spPr/>
      <dgm:t>
        <a:bodyPr/>
        <a:lstStyle/>
        <a:p>
          <a:pPr algn="ctr"/>
          <a:endParaRPr lang="en-US"/>
        </a:p>
      </dgm:t>
    </dgm:pt>
    <dgm:pt modelId="{B387EC3D-C20D-4036-8110-6AC8BF4B5D79}" type="sibTrans" cxnId="{16669375-C997-4E48-9E0C-C6075B6067BF}">
      <dgm:prSet/>
      <dgm:spPr/>
      <dgm:t>
        <a:bodyPr/>
        <a:lstStyle/>
        <a:p>
          <a:pPr algn="ctr"/>
          <a:endParaRPr lang="en-US"/>
        </a:p>
      </dgm:t>
    </dgm:pt>
    <dgm:pt modelId="{0DC578B7-5137-4252-A57C-7AF4DC51867C}">
      <dgm:prSet phldrT="[Text]"/>
      <dgm:spPr/>
      <dgm:t>
        <a:bodyPr/>
        <a:lstStyle/>
        <a:p>
          <a:pPr algn="ctr"/>
          <a:r>
            <a:rPr lang="en-US" altLang="zh-CN" smtClean="0">
              <a:latin typeface="Century Gothic" pitchFamily="34" charset="0"/>
              <a:ea typeface="宋体" pitchFamily="2" charset="-122"/>
            </a:rPr>
            <a:t>Crystal Martin FE                (2005)</a:t>
          </a:r>
          <a:endParaRPr lang="en-US" dirty="0"/>
        </a:p>
      </dgm:t>
    </dgm:pt>
    <dgm:pt modelId="{E5135BC6-E449-425B-879D-697A0DED67B4}" type="parTrans" cxnId="{015B124E-5D46-4590-8B02-0C30EB1B2C48}">
      <dgm:prSet/>
      <dgm:spPr/>
      <dgm:t>
        <a:bodyPr/>
        <a:lstStyle/>
        <a:p>
          <a:pPr algn="ctr"/>
          <a:endParaRPr lang="en-US"/>
        </a:p>
      </dgm:t>
    </dgm:pt>
    <dgm:pt modelId="{B1C2627A-1D39-48BB-9F64-8A8E0A016768}" type="sibTrans" cxnId="{015B124E-5D46-4590-8B02-0C30EB1B2C48}">
      <dgm:prSet/>
      <dgm:spPr/>
      <dgm:t>
        <a:bodyPr/>
        <a:lstStyle/>
        <a:p>
          <a:pPr algn="ctr"/>
          <a:endParaRPr lang="en-US"/>
        </a:p>
      </dgm:t>
    </dgm:pt>
    <dgm:pt modelId="{7642382F-8508-4B9B-8E16-AE88DFE096B4}">
      <dgm:prSet/>
      <dgm:spPr/>
      <dgm:t>
        <a:bodyPr/>
        <a:lstStyle/>
        <a:p>
          <a:pPr algn="ctr"/>
          <a:r>
            <a:rPr lang="en-US" altLang="zh-CN" dirty="0" smtClean="0">
              <a:latin typeface="Century Gothic" pitchFamily="34" charset="0"/>
              <a:ea typeface="宋体" pitchFamily="2" charset="-122"/>
            </a:rPr>
            <a:t>Crystal Sweater                                              Ltd.                      (1982)</a:t>
          </a:r>
          <a:endParaRPr lang="en-US" dirty="0"/>
        </a:p>
      </dgm:t>
    </dgm:pt>
    <dgm:pt modelId="{FD0C74F4-F279-4C01-A469-425144598838}" type="parTrans" cxnId="{4E3A5701-8709-437D-956B-DF3F34DA154F}">
      <dgm:prSet/>
      <dgm:spPr/>
      <dgm:t>
        <a:bodyPr/>
        <a:lstStyle/>
        <a:p>
          <a:pPr algn="ctr"/>
          <a:endParaRPr lang="en-US"/>
        </a:p>
      </dgm:t>
    </dgm:pt>
    <dgm:pt modelId="{B8331374-DCF2-49AD-9BAE-CD5007942926}" type="sibTrans" cxnId="{4E3A5701-8709-437D-956B-DF3F34DA154F}">
      <dgm:prSet/>
      <dgm:spPr/>
      <dgm:t>
        <a:bodyPr/>
        <a:lstStyle/>
        <a:p>
          <a:pPr algn="ctr"/>
          <a:endParaRPr lang="en-US"/>
        </a:p>
      </dgm:t>
    </dgm:pt>
    <dgm:pt modelId="{280ED2BA-D8AA-486A-BBDB-D19E819A2072}">
      <dgm:prSet phldrT="[Text]" phldr="1"/>
      <dgm:spPr/>
      <dgm:t>
        <a:bodyPr/>
        <a:lstStyle/>
        <a:p>
          <a:pPr algn="ctr"/>
          <a:endParaRPr lang="en-US" dirty="0"/>
        </a:p>
      </dgm:t>
    </dgm:pt>
    <dgm:pt modelId="{98C1AB1C-210D-4054-83A8-CA95D61F906F}" type="sibTrans" cxnId="{D32974A3-08AF-47E3-9B41-E11E9F13D2C4}">
      <dgm:prSet/>
      <dgm:spPr/>
      <dgm:t>
        <a:bodyPr/>
        <a:lstStyle/>
        <a:p>
          <a:pPr algn="ctr"/>
          <a:endParaRPr lang="en-US"/>
        </a:p>
      </dgm:t>
    </dgm:pt>
    <dgm:pt modelId="{988B42F2-01EA-4E91-A4AA-E1F67461997D}" type="parTrans" cxnId="{D32974A3-08AF-47E3-9B41-E11E9F13D2C4}">
      <dgm:prSet/>
      <dgm:spPr/>
      <dgm:t>
        <a:bodyPr/>
        <a:lstStyle/>
        <a:p>
          <a:pPr algn="ctr"/>
          <a:endParaRPr lang="en-US"/>
        </a:p>
      </dgm:t>
    </dgm:pt>
    <dgm:pt modelId="{74031F03-9E56-4012-8BEC-C80354768C5A}" type="pres">
      <dgm:prSet presAssocID="{0B14CB8D-B0ED-40A5-9D9A-678287C24FE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A0E99FB7-4FEE-4769-AC3D-2B6C3258CC1A}" type="pres">
      <dgm:prSet presAssocID="{280ED2BA-D8AA-486A-BBDB-D19E819A2072}" presName="hierRoot1" presStyleCnt="0">
        <dgm:presLayoutVars>
          <dgm:hierBranch val="init"/>
        </dgm:presLayoutVars>
      </dgm:prSet>
      <dgm:spPr/>
    </dgm:pt>
    <dgm:pt modelId="{21D10876-0F17-4A3B-BD6A-B002B560EB13}" type="pres">
      <dgm:prSet presAssocID="{280ED2BA-D8AA-486A-BBDB-D19E819A2072}" presName="rootComposite1" presStyleCnt="0"/>
      <dgm:spPr/>
    </dgm:pt>
    <dgm:pt modelId="{621C26E2-3988-4FDD-978C-CA60B52F9ABC}" type="pres">
      <dgm:prSet presAssocID="{280ED2BA-D8AA-486A-BBDB-D19E819A2072}" presName="rootText1" presStyleLbl="node0" presStyleIdx="0" presStyleCnt="1" custLinFactNeighborY="-3965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2BFC863-0954-412E-85AD-53D840EC6CDA}" type="pres">
      <dgm:prSet presAssocID="{280ED2BA-D8AA-486A-BBDB-D19E819A207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3222CA5-3BE5-4DCE-8938-BAFC33568D19}" type="pres">
      <dgm:prSet presAssocID="{280ED2BA-D8AA-486A-BBDB-D19E819A2072}" presName="hierChild2" presStyleCnt="0"/>
      <dgm:spPr/>
    </dgm:pt>
    <dgm:pt modelId="{8CABC8B9-87C7-4E60-A7D3-1BA048ADE426}" type="pres">
      <dgm:prSet presAssocID="{8A0FF0F4-0B36-40C3-AD4A-7AB2BFB6BFC3}" presName="Name37" presStyleLbl="parChTrans1D2" presStyleIdx="0" presStyleCnt="5"/>
      <dgm:spPr/>
      <dgm:t>
        <a:bodyPr/>
        <a:lstStyle/>
        <a:p>
          <a:endParaRPr lang="en-US"/>
        </a:p>
      </dgm:t>
    </dgm:pt>
    <dgm:pt modelId="{87E84630-AB5B-41F6-9B6C-F4E526D7808A}" type="pres">
      <dgm:prSet presAssocID="{F45262D4-B42E-4D21-9F69-3CD7F7FA4C11}" presName="hierRoot2" presStyleCnt="0">
        <dgm:presLayoutVars>
          <dgm:hierBranch val="init"/>
        </dgm:presLayoutVars>
      </dgm:prSet>
      <dgm:spPr/>
    </dgm:pt>
    <dgm:pt modelId="{B6E9F683-FE43-49E2-A536-193923E6DC0D}" type="pres">
      <dgm:prSet presAssocID="{F45262D4-B42E-4D21-9F69-3CD7F7FA4C11}" presName="rootComposite" presStyleCnt="0"/>
      <dgm:spPr/>
    </dgm:pt>
    <dgm:pt modelId="{4680C457-7309-429E-9B71-86B8E7796E12}" type="pres">
      <dgm:prSet presAssocID="{F45262D4-B42E-4D21-9F69-3CD7F7FA4C11}" presName="rootText" presStyleLbl="node2" presStyleIdx="0" presStyleCnt="5" custLinFactNeighborY="145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0FAEF23-D795-40A6-ACFF-F7EBDBB3418F}" type="pres">
      <dgm:prSet presAssocID="{F45262D4-B42E-4D21-9F69-3CD7F7FA4C11}" presName="rootConnector" presStyleLbl="node2" presStyleIdx="0" presStyleCnt="5"/>
      <dgm:spPr/>
      <dgm:t>
        <a:bodyPr/>
        <a:lstStyle/>
        <a:p>
          <a:endParaRPr lang="en-US"/>
        </a:p>
      </dgm:t>
    </dgm:pt>
    <dgm:pt modelId="{3CAE6845-AF05-496D-811B-F05AA044DFB0}" type="pres">
      <dgm:prSet presAssocID="{F45262D4-B42E-4D21-9F69-3CD7F7FA4C11}" presName="hierChild4" presStyleCnt="0"/>
      <dgm:spPr/>
    </dgm:pt>
    <dgm:pt modelId="{A6221E08-6879-429A-8F80-2B19E59FB148}" type="pres">
      <dgm:prSet presAssocID="{F45262D4-B42E-4D21-9F69-3CD7F7FA4C11}" presName="hierChild5" presStyleCnt="0"/>
      <dgm:spPr/>
    </dgm:pt>
    <dgm:pt modelId="{8CE9D562-2010-465C-8109-285E74732217}" type="pres">
      <dgm:prSet presAssocID="{E5135BC6-E449-425B-879D-697A0DED67B4}" presName="Name37" presStyleLbl="parChTrans1D2" presStyleIdx="1" presStyleCnt="5"/>
      <dgm:spPr/>
      <dgm:t>
        <a:bodyPr/>
        <a:lstStyle/>
        <a:p>
          <a:endParaRPr lang="en-US"/>
        </a:p>
      </dgm:t>
    </dgm:pt>
    <dgm:pt modelId="{EEFF7594-75AF-43C0-89B5-BEDDE1EEB8A4}" type="pres">
      <dgm:prSet presAssocID="{0DC578B7-5137-4252-A57C-7AF4DC51867C}" presName="hierRoot2" presStyleCnt="0">
        <dgm:presLayoutVars>
          <dgm:hierBranch val="init"/>
        </dgm:presLayoutVars>
      </dgm:prSet>
      <dgm:spPr/>
    </dgm:pt>
    <dgm:pt modelId="{C9D39476-BE57-464D-8C2F-1C48528D0038}" type="pres">
      <dgm:prSet presAssocID="{0DC578B7-5137-4252-A57C-7AF4DC51867C}" presName="rootComposite" presStyleCnt="0"/>
      <dgm:spPr/>
    </dgm:pt>
    <dgm:pt modelId="{811E7B1F-74B9-4459-A2DD-02EB02608497}" type="pres">
      <dgm:prSet presAssocID="{0DC578B7-5137-4252-A57C-7AF4DC51867C}" presName="rootText" presStyleLbl="node2" presStyleIdx="1" presStyleCnt="5" custLinFactNeighborY="145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0B8931D-823B-4598-A757-221E5394A8E4}" type="pres">
      <dgm:prSet presAssocID="{0DC578B7-5137-4252-A57C-7AF4DC51867C}" presName="rootConnector" presStyleLbl="node2" presStyleIdx="1" presStyleCnt="5"/>
      <dgm:spPr/>
      <dgm:t>
        <a:bodyPr/>
        <a:lstStyle/>
        <a:p>
          <a:endParaRPr lang="en-US"/>
        </a:p>
      </dgm:t>
    </dgm:pt>
    <dgm:pt modelId="{B0C91E1A-5919-46CA-AF74-421DB8610F54}" type="pres">
      <dgm:prSet presAssocID="{0DC578B7-5137-4252-A57C-7AF4DC51867C}" presName="hierChild4" presStyleCnt="0"/>
      <dgm:spPr/>
    </dgm:pt>
    <dgm:pt modelId="{E2ED4F35-95AC-441B-A7AB-0A33304D2CF3}" type="pres">
      <dgm:prSet presAssocID="{0DC578B7-5137-4252-A57C-7AF4DC51867C}" presName="hierChild5" presStyleCnt="0"/>
      <dgm:spPr/>
    </dgm:pt>
    <dgm:pt modelId="{CBB1F5E6-4245-4968-BCB9-731C050206CE}" type="pres">
      <dgm:prSet presAssocID="{FD0C74F4-F279-4C01-A469-425144598838}" presName="Name37" presStyleLbl="parChTrans1D2" presStyleIdx="2" presStyleCnt="5"/>
      <dgm:spPr/>
      <dgm:t>
        <a:bodyPr/>
        <a:lstStyle/>
        <a:p>
          <a:endParaRPr lang="en-US"/>
        </a:p>
      </dgm:t>
    </dgm:pt>
    <dgm:pt modelId="{EC2E2282-22C1-4C6F-A412-A19995DB961C}" type="pres">
      <dgm:prSet presAssocID="{7642382F-8508-4B9B-8E16-AE88DFE096B4}" presName="hierRoot2" presStyleCnt="0">
        <dgm:presLayoutVars>
          <dgm:hierBranch val="init"/>
        </dgm:presLayoutVars>
      </dgm:prSet>
      <dgm:spPr/>
    </dgm:pt>
    <dgm:pt modelId="{45FE8F1B-6F35-44A2-A079-B019D67E3241}" type="pres">
      <dgm:prSet presAssocID="{7642382F-8508-4B9B-8E16-AE88DFE096B4}" presName="rootComposite" presStyleCnt="0"/>
      <dgm:spPr/>
    </dgm:pt>
    <dgm:pt modelId="{4D29AA27-981D-454A-99D8-138A8284C5E1}" type="pres">
      <dgm:prSet presAssocID="{7642382F-8508-4B9B-8E16-AE88DFE096B4}" presName="rootText" presStyleLbl="node2" presStyleIdx="2" presStyleCnt="5" custLinFactNeighborY="1586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0559E6-885A-4806-B4D3-41BA0CD14FB7}" type="pres">
      <dgm:prSet presAssocID="{7642382F-8508-4B9B-8E16-AE88DFE096B4}" presName="rootConnector" presStyleLbl="node2" presStyleIdx="2" presStyleCnt="5"/>
      <dgm:spPr/>
      <dgm:t>
        <a:bodyPr/>
        <a:lstStyle/>
        <a:p>
          <a:endParaRPr lang="en-US"/>
        </a:p>
      </dgm:t>
    </dgm:pt>
    <dgm:pt modelId="{CD20CD43-1B24-4917-9BBD-AB353ED6FC5F}" type="pres">
      <dgm:prSet presAssocID="{7642382F-8508-4B9B-8E16-AE88DFE096B4}" presName="hierChild4" presStyleCnt="0"/>
      <dgm:spPr/>
    </dgm:pt>
    <dgm:pt modelId="{AD5169EE-AEB5-4ED8-A3BA-A4676C82C391}" type="pres">
      <dgm:prSet presAssocID="{7642382F-8508-4B9B-8E16-AE88DFE096B4}" presName="hierChild5" presStyleCnt="0"/>
      <dgm:spPr/>
    </dgm:pt>
    <dgm:pt modelId="{5087A329-F7FC-483B-8C11-98AEA902F7DB}" type="pres">
      <dgm:prSet presAssocID="{50B9DDCF-312B-40E4-987C-CF72A977A324}" presName="Name37" presStyleLbl="parChTrans1D2" presStyleIdx="3" presStyleCnt="5"/>
      <dgm:spPr/>
      <dgm:t>
        <a:bodyPr/>
        <a:lstStyle/>
        <a:p>
          <a:endParaRPr lang="en-US"/>
        </a:p>
      </dgm:t>
    </dgm:pt>
    <dgm:pt modelId="{B819EADB-5FB8-41F4-81C6-3C4A7363D782}" type="pres">
      <dgm:prSet presAssocID="{EC1E074D-8CB3-4291-AA86-F7CDB2308FC6}" presName="hierRoot2" presStyleCnt="0">
        <dgm:presLayoutVars>
          <dgm:hierBranch val="init"/>
        </dgm:presLayoutVars>
      </dgm:prSet>
      <dgm:spPr/>
    </dgm:pt>
    <dgm:pt modelId="{5E620FD5-E81E-46A9-8861-3E05455ABC92}" type="pres">
      <dgm:prSet presAssocID="{EC1E074D-8CB3-4291-AA86-F7CDB2308FC6}" presName="rootComposite" presStyleCnt="0"/>
      <dgm:spPr/>
    </dgm:pt>
    <dgm:pt modelId="{7B71138B-0DE9-4CE9-B1D5-13B039B7126F}" type="pres">
      <dgm:prSet presAssocID="{EC1E074D-8CB3-4291-AA86-F7CDB2308FC6}" presName="rootText" presStyleLbl="node2" presStyleIdx="3" presStyleCnt="5" custLinFactNeighborY="145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4F4F807-992D-4660-A3DA-2DA6790511B7}" type="pres">
      <dgm:prSet presAssocID="{EC1E074D-8CB3-4291-AA86-F7CDB2308FC6}" presName="rootConnector" presStyleLbl="node2" presStyleIdx="3" presStyleCnt="5"/>
      <dgm:spPr/>
      <dgm:t>
        <a:bodyPr/>
        <a:lstStyle/>
        <a:p>
          <a:endParaRPr lang="en-US"/>
        </a:p>
      </dgm:t>
    </dgm:pt>
    <dgm:pt modelId="{988741E3-BA52-47DF-AE47-9B7EAAE5678E}" type="pres">
      <dgm:prSet presAssocID="{EC1E074D-8CB3-4291-AA86-F7CDB2308FC6}" presName="hierChild4" presStyleCnt="0"/>
      <dgm:spPr/>
    </dgm:pt>
    <dgm:pt modelId="{BC5A9592-3EB3-4B88-B037-C4A38268B28A}" type="pres">
      <dgm:prSet presAssocID="{EC1E074D-8CB3-4291-AA86-F7CDB2308FC6}" presName="hierChild5" presStyleCnt="0"/>
      <dgm:spPr/>
    </dgm:pt>
    <dgm:pt modelId="{931EFAC0-C972-4E2B-A1CF-19D24E8B08FB}" type="pres">
      <dgm:prSet presAssocID="{597CAAD3-5419-4F69-AD0A-9B8C4652F6BB}" presName="Name37" presStyleLbl="parChTrans1D2" presStyleIdx="4" presStyleCnt="5"/>
      <dgm:spPr/>
      <dgm:t>
        <a:bodyPr/>
        <a:lstStyle/>
        <a:p>
          <a:endParaRPr lang="en-US"/>
        </a:p>
      </dgm:t>
    </dgm:pt>
    <dgm:pt modelId="{17AE1E74-9B79-4E52-A1E0-4FA385899BCE}" type="pres">
      <dgm:prSet presAssocID="{969D9F21-CD57-4D13-AB6D-A6CD18ACFE32}" presName="hierRoot2" presStyleCnt="0">
        <dgm:presLayoutVars>
          <dgm:hierBranch val="init"/>
        </dgm:presLayoutVars>
      </dgm:prSet>
      <dgm:spPr/>
    </dgm:pt>
    <dgm:pt modelId="{CEA338B9-CBDA-49C7-92E4-C81F95F977C5}" type="pres">
      <dgm:prSet presAssocID="{969D9F21-CD57-4D13-AB6D-A6CD18ACFE32}" presName="rootComposite" presStyleCnt="0"/>
      <dgm:spPr/>
    </dgm:pt>
    <dgm:pt modelId="{E85FC68C-EFDB-4382-AE80-E3019275DD04}" type="pres">
      <dgm:prSet presAssocID="{969D9F21-CD57-4D13-AB6D-A6CD18ACFE32}" presName="rootText" presStyleLbl="node2" presStyleIdx="4" presStyleCnt="5" custLinFactNeighborY="1454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F0120A-98E1-43A5-9A25-6160F4D4C3F9}" type="pres">
      <dgm:prSet presAssocID="{969D9F21-CD57-4D13-AB6D-A6CD18ACFE32}" presName="rootConnector" presStyleLbl="node2" presStyleIdx="4" presStyleCnt="5"/>
      <dgm:spPr/>
      <dgm:t>
        <a:bodyPr/>
        <a:lstStyle/>
        <a:p>
          <a:endParaRPr lang="en-US"/>
        </a:p>
      </dgm:t>
    </dgm:pt>
    <dgm:pt modelId="{397938BC-EC4A-44ED-B0C9-1E401C66D56F}" type="pres">
      <dgm:prSet presAssocID="{969D9F21-CD57-4D13-AB6D-A6CD18ACFE32}" presName="hierChild4" presStyleCnt="0"/>
      <dgm:spPr/>
    </dgm:pt>
    <dgm:pt modelId="{9627BDC5-2772-41A8-AA86-02B771E1332E}" type="pres">
      <dgm:prSet presAssocID="{969D9F21-CD57-4D13-AB6D-A6CD18ACFE32}" presName="hierChild5" presStyleCnt="0"/>
      <dgm:spPr/>
    </dgm:pt>
    <dgm:pt modelId="{C3944ECC-9EA5-4549-AF0A-517E6E95A6A6}" type="pres">
      <dgm:prSet presAssocID="{280ED2BA-D8AA-486A-BBDB-D19E819A2072}" presName="hierChild3" presStyleCnt="0"/>
      <dgm:spPr/>
    </dgm:pt>
  </dgm:ptLst>
  <dgm:cxnLst>
    <dgm:cxn modelId="{4E3A5701-8709-437D-956B-DF3F34DA154F}" srcId="{280ED2BA-D8AA-486A-BBDB-D19E819A2072}" destId="{7642382F-8508-4B9B-8E16-AE88DFE096B4}" srcOrd="2" destOrd="0" parTransId="{FD0C74F4-F279-4C01-A469-425144598838}" sibTransId="{B8331374-DCF2-49AD-9BAE-CD5007942926}"/>
    <dgm:cxn modelId="{DF20D3FD-4DE1-4BCB-BE2E-B32A36B3BFF7}" type="presOf" srcId="{969D9F21-CD57-4D13-AB6D-A6CD18ACFE32}" destId="{E85FC68C-EFDB-4382-AE80-E3019275DD04}" srcOrd="0" destOrd="0" presId="urn:microsoft.com/office/officeart/2005/8/layout/orgChart1"/>
    <dgm:cxn modelId="{FA4CEA10-3967-4221-AD0E-1B3C983C4466}" srcId="{280ED2BA-D8AA-486A-BBDB-D19E819A2072}" destId="{F45262D4-B42E-4D21-9F69-3CD7F7FA4C11}" srcOrd="0" destOrd="0" parTransId="{8A0FF0F4-0B36-40C3-AD4A-7AB2BFB6BFC3}" sibTransId="{B9858E71-B200-449E-ABF1-BA5704F2C0C6}"/>
    <dgm:cxn modelId="{109A876F-64BB-4E76-83C3-C95EF4897D81}" type="presOf" srcId="{7642382F-8508-4B9B-8E16-AE88DFE096B4}" destId="{580559E6-885A-4806-B4D3-41BA0CD14FB7}" srcOrd="1" destOrd="0" presId="urn:microsoft.com/office/officeart/2005/8/layout/orgChart1"/>
    <dgm:cxn modelId="{D32974A3-08AF-47E3-9B41-E11E9F13D2C4}" srcId="{0B14CB8D-B0ED-40A5-9D9A-678287C24FEE}" destId="{280ED2BA-D8AA-486A-BBDB-D19E819A2072}" srcOrd="0" destOrd="0" parTransId="{988B42F2-01EA-4E91-A4AA-E1F67461997D}" sibTransId="{98C1AB1C-210D-4054-83A8-CA95D61F906F}"/>
    <dgm:cxn modelId="{B44DC9C1-6C7D-479F-8758-9F17A65AA755}" type="presOf" srcId="{969D9F21-CD57-4D13-AB6D-A6CD18ACFE32}" destId="{B7F0120A-98E1-43A5-9A25-6160F4D4C3F9}" srcOrd="1" destOrd="0" presId="urn:microsoft.com/office/officeart/2005/8/layout/orgChart1"/>
    <dgm:cxn modelId="{5CAE4687-A42B-4003-867E-D5A267EE7C0A}" type="presOf" srcId="{280ED2BA-D8AA-486A-BBDB-D19E819A2072}" destId="{621C26E2-3988-4FDD-978C-CA60B52F9ABC}" srcOrd="0" destOrd="0" presId="urn:microsoft.com/office/officeart/2005/8/layout/orgChart1"/>
    <dgm:cxn modelId="{35DB7941-3E0D-4622-B170-E0BCE56D11C6}" type="presOf" srcId="{8A0FF0F4-0B36-40C3-AD4A-7AB2BFB6BFC3}" destId="{8CABC8B9-87C7-4E60-A7D3-1BA048ADE426}" srcOrd="0" destOrd="0" presId="urn:microsoft.com/office/officeart/2005/8/layout/orgChart1"/>
    <dgm:cxn modelId="{16669375-C997-4E48-9E0C-C6075B6067BF}" srcId="{280ED2BA-D8AA-486A-BBDB-D19E819A2072}" destId="{969D9F21-CD57-4D13-AB6D-A6CD18ACFE32}" srcOrd="4" destOrd="0" parTransId="{597CAAD3-5419-4F69-AD0A-9B8C4652F6BB}" sibTransId="{B387EC3D-C20D-4036-8110-6AC8BF4B5D79}"/>
    <dgm:cxn modelId="{438B4483-1AA0-4B23-85DE-B3EC30D0E217}" type="presOf" srcId="{EC1E074D-8CB3-4291-AA86-F7CDB2308FC6}" destId="{7B71138B-0DE9-4CE9-B1D5-13B039B7126F}" srcOrd="0" destOrd="0" presId="urn:microsoft.com/office/officeart/2005/8/layout/orgChart1"/>
    <dgm:cxn modelId="{712925A8-C186-4028-B555-4C424F39CFA1}" srcId="{280ED2BA-D8AA-486A-BBDB-D19E819A2072}" destId="{EC1E074D-8CB3-4291-AA86-F7CDB2308FC6}" srcOrd="3" destOrd="0" parTransId="{50B9DDCF-312B-40E4-987C-CF72A977A324}" sibTransId="{090528EA-D618-4145-9771-0D84620C7BF2}"/>
    <dgm:cxn modelId="{CDBA3EA5-A85C-46FA-A4BD-92C3E1491EB1}" type="presOf" srcId="{50B9DDCF-312B-40E4-987C-CF72A977A324}" destId="{5087A329-F7FC-483B-8C11-98AEA902F7DB}" srcOrd="0" destOrd="0" presId="urn:microsoft.com/office/officeart/2005/8/layout/orgChart1"/>
    <dgm:cxn modelId="{830DE064-3606-4890-8962-7DB88CF52053}" type="presOf" srcId="{280ED2BA-D8AA-486A-BBDB-D19E819A2072}" destId="{F2BFC863-0954-412E-85AD-53D840EC6CDA}" srcOrd="1" destOrd="0" presId="urn:microsoft.com/office/officeart/2005/8/layout/orgChart1"/>
    <dgm:cxn modelId="{610B402D-8131-408B-8C99-487C049B23A8}" type="presOf" srcId="{F45262D4-B42E-4D21-9F69-3CD7F7FA4C11}" destId="{E0FAEF23-D795-40A6-ACFF-F7EBDBB3418F}" srcOrd="1" destOrd="0" presId="urn:microsoft.com/office/officeart/2005/8/layout/orgChart1"/>
    <dgm:cxn modelId="{E7DCDD45-7E5D-4B88-BBBF-34B5DC45118B}" type="presOf" srcId="{EC1E074D-8CB3-4291-AA86-F7CDB2308FC6}" destId="{84F4F807-992D-4660-A3DA-2DA6790511B7}" srcOrd="1" destOrd="0" presId="urn:microsoft.com/office/officeart/2005/8/layout/orgChart1"/>
    <dgm:cxn modelId="{DC25A677-685A-4FE0-A578-6E2209ED28C5}" type="presOf" srcId="{E5135BC6-E449-425B-879D-697A0DED67B4}" destId="{8CE9D562-2010-465C-8109-285E74732217}" srcOrd="0" destOrd="0" presId="urn:microsoft.com/office/officeart/2005/8/layout/orgChart1"/>
    <dgm:cxn modelId="{D2DE8EAC-A795-45F8-88F5-867CE4CA22E2}" type="presOf" srcId="{0B14CB8D-B0ED-40A5-9D9A-678287C24FEE}" destId="{74031F03-9E56-4012-8BEC-C80354768C5A}" srcOrd="0" destOrd="0" presId="urn:microsoft.com/office/officeart/2005/8/layout/orgChart1"/>
    <dgm:cxn modelId="{2C9BCAC2-5488-423B-876D-504D54D5EC5C}" type="presOf" srcId="{0DC578B7-5137-4252-A57C-7AF4DC51867C}" destId="{811E7B1F-74B9-4459-A2DD-02EB02608497}" srcOrd="0" destOrd="0" presId="urn:microsoft.com/office/officeart/2005/8/layout/orgChart1"/>
    <dgm:cxn modelId="{EFC06C67-115D-497E-BED9-91A565959982}" type="presOf" srcId="{7642382F-8508-4B9B-8E16-AE88DFE096B4}" destId="{4D29AA27-981D-454A-99D8-138A8284C5E1}" srcOrd="0" destOrd="0" presId="urn:microsoft.com/office/officeart/2005/8/layout/orgChart1"/>
    <dgm:cxn modelId="{8BB4C4D7-0CAF-416A-9230-12522F859296}" type="presOf" srcId="{F45262D4-B42E-4D21-9F69-3CD7F7FA4C11}" destId="{4680C457-7309-429E-9B71-86B8E7796E12}" srcOrd="0" destOrd="0" presId="urn:microsoft.com/office/officeart/2005/8/layout/orgChart1"/>
    <dgm:cxn modelId="{441D99B6-6AC2-4A2E-8FE8-860AB8D709ED}" type="presOf" srcId="{0DC578B7-5137-4252-A57C-7AF4DC51867C}" destId="{50B8931D-823B-4598-A757-221E5394A8E4}" srcOrd="1" destOrd="0" presId="urn:microsoft.com/office/officeart/2005/8/layout/orgChart1"/>
    <dgm:cxn modelId="{89587E4E-C3F8-4F66-B219-3560124126AD}" type="presOf" srcId="{597CAAD3-5419-4F69-AD0A-9B8C4652F6BB}" destId="{931EFAC0-C972-4E2B-A1CF-19D24E8B08FB}" srcOrd="0" destOrd="0" presId="urn:microsoft.com/office/officeart/2005/8/layout/orgChart1"/>
    <dgm:cxn modelId="{015B124E-5D46-4590-8B02-0C30EB1B2C48}" srcId="{280ED2BA-D8AA-486A-BBDB-D19E819A2072}" destId="{0DC578B7-5137-4252-A57C-7AF4DC51867C}" srcOrd="1" destOrd="0" parTransId="{E5135BC6-E449-425B-879D-697A0DED67B4}" sibTransId="{B1C2627A-1D39-48BB-9F64-8A8E0A016768}"/>
    <dgm:cxn modelId="{6424E39B-6391-437F-BAA7-F502E21871A5}" type="presOf" srcId="{FD0C74F4-F279-4C01-A469-425144598838}" destId="{CBB1F5E6-4245-4968-BCB9-731C050206CE}" srcOrd="0" destOrd="0" presId="urn:microsoft.com/office/officeart/2005/8/layout/orgChart1"/>
    <dgm:cxn modelId="{B47AA6FE-67FB-4A46-8105-A68F679A4C3D}" type="presParOf" srcId="{74031F03-9E56-4012-8BEC-C80354768C5A}" destId="{A0E99FB7-4FEE-4769-AC3D-2B6C3258CC1A}" srcOrd="0" destOrd="0" presId="urn:microsoft.com/office/officeart/2005/8/layout/orgChart1"/>
    <dgm:cxn modelId="{9E33B4D6-E29A-4B0A-AE43-08E3B04548FD}" type="presParOf" srcId="{A0E99FB7-4FEE-4769-AC3D-2B6C3258CC1A}" destId="{21D10876-0F17-4A3B-BD6A-B002B560EB13}" srcOrd="0" destOrd="0" presId="urn:microsoft.com/office/officeart/2005/8/layout/orgChart1"/>
    <dgm:cxn modelId="{C6A49AE1-10D3-428E-84F8-F77D90332C3A}" type="presParOf" srcId="{21D10876-0F17-4A3B-BD6A-B002B560EB13}" destId="{621C26E2-3988-4FDD-978C-CA60B52F9ABC}" srcOrd="0" destOrd="0" presId="urn:microsoft.com/office/officeart/2005/8/layout/orgChart1"/>
    <dgm:cxn modelId="{5730EAF8-D5CE-46A3-A1FE-241292BA4212}" type="presParOf" srcId="{21D10876-0F17-4A3B-BD6A-B002B560EB13}" destId="{F2BFC863-0954-412E-85AD-53D840EC6CDA}" srcOrd="1" destOrd="0" presId="urn:microsoft.com/office/officeart/2005/8/layout/orgChart1"/>
    <dgm:cxn modelId="{34E982ED-F980-4E1D-B262-CEDF682FBBC9}" type="presParOf" srcId="{A0E99FB7-4FEE-4769-AC3D-2B6C3258CC1A}" destId="{93222CA5-3BE5-4DCE-8938-BAFC33568D19}" srcOrd="1" destOrd="0" presId="urn:microsoft.com/office/officeart/2005/8/layout/orgChart1"/>
    <dgm:cxn modelId="{3A4FC9C6-ED32-4608-8358-9E1FECCD4AC8}" type="presParOf" srcId="{93222CA5-3BE5-4DCE-8938-BAFC33568D19}" destId="{8CABC8B9-87C7-4E60-A7D3-1BA048ADE426}" srcOrd="0" destOrd="0" presId="urn:microsoft.com/office/officeart/2005/8/layout/orgChart1"/>
    <dgm:cxn modelId="{94AD1384-500D-450F-80C4-B8AC855F2647}" type="presParOf" srcId="{93222CA5-3BE5-4DCE-8938-BAFC33568D19}" destId="{87E84630-AB5B-41F6-9B6C-F4E526D7808A}" srcOrd="1" destOrd="0" presId="urn:microsoft.com/office/officeart/2005/8/layout/orgChart1"/>
    <dgm:cxn modelId="{A15CB985-0F59-4566-AF51-4519242C6E5D}" type="presParOf" srcId="{87E84630-AB5B-41F6-9B6C-F4E526D7808A}" destId="{B6E9F683-FE43-49E2-A536-193923E6DC0D}" srcOrd="0" destOrd="0" presId="urn:microsoft.com/office/officeart/2005/8/layout/orgChart1"/>
    <dgm:cxn modelId="{12CB4638-5DB9-4C82-BAD6-FB4855BB163A}" type="presParOf" srcId="{B6E9F683-FE43-49E2-A536-193923E6DC0D}" destId="{4680C457-7309-429E-9B71-86B8E7796E12}" srcOrd="0" destOrd="0" presId="urn:microsoft.com/office/officeart/2005/8/layout/orgChart1"/>
    <dgm:cxn modelId="{04DA7EBE-BAFE-409D-94FA-4EE94DC66A27}" type="presParOf" srcId="{B6E9F683-FE43-49E2-A536-193923E6DC0D}" destId="{E0FAEF23-D795-40A6-ACFF-F7EBDBB3418F}" srcOrd="1" destOrd="0" presId="urn:microsoft.com/office/officeart/2005/8/layout/orgChart1"/>
    <dgm:cxn modelId="{13DA19AA-1A0F-4A1F-A289-BEC2A3AA2A16}" type="presParOf" srcId="{87E84630-AB5B-41F6-9B6C-F4E526D7808A}" destId="{3CAE6845-AF05-496D-811B-F05AA044DFB0}" srcOrd="1" destOrd="0" presId="urn:microsoft.com/office/officeart/2005/8/layout/orgChart1"/>
    <dgm:cxn modelId="{995808A1-D1C7-42F1-B43D-E02E691229D1}" type="presParOf" srcId="{87E84630-AB5B-41F6-9B6C-F4E526D7808A}" destId="{A6221E08-6879-429A-8F80-2B19E59FB148}" srcOrd="2" destOrd="0" presId="urn:microsoft.com/office/officeart/2005/8/layout/orgChart1"/>
    <dgm:cxn modelId="{BB29DD32-1D34-4CE6-8799-5B82D293A952}" type="presParOf" srcId="{93222CA5-3BE5-4DCE-8938-BAFC33568D19}" destId="{8CE9D562-2010-465C-8109-285E74732217}" srcOrd="2" destOrd="0" presId="urn:microsoft.com/office/officeart/2005/8/layout/orgChart1"/>
    <dgm:cxn modelId="{BBFB42BC-0547-406A-B472-2EA86DB1DF15}" type="presParOf" srcId="{93222CA5-3BE5-4DCE-8938-BAFC33568D19}" destId="{EEFF7594-75AF-43C0-89B5-BEDDE1EEB8A4}" srcOrd="3" destOrd="0" presId="urn:microsoft.com/office/officeart/2005/8/layout/orgChart1"/>
    <dgm:cxn modelId="{8DD50937-C69B-479B-8D46-0B97A7A0ADB1}" type="presParOf" srcId="{EEFF7594-75AF-43C0-89B5-BEDDE1EEB8A4}" destId="{C9D39476-BE57-464D-8C2F-1C48528D0038}" srcOrd="0" destOrd="0" presId="urn:microsoft.com/office/officeart/2005/8/layout/orgChart1"/>
    <dgm:cxn modelId="{FE18792A-4C33-4695-84D3-431600BD344E}" type="presParOf" srcId="{C9D39476-BE57-464D-8C2F-1C48528D0038}" destId="{811E7B1F-74B9-4459-A2DD-02EB02608497}" srcOrd="0" destOrd="0" presId="urn:microsoft.com/office/officeart/2005/8/layout/orgChart1"/>
    <dgm:cxn modelId="{B2A38480-FF7F-4100-B32D-95AA6A026D4D}" type="presParOf" srcId="{C9D39476-BE57-464D-8C2F-1C48528D0038}" destId="{50B8931D-823B-4598-A757-221E5394A8E4}" srcOrd="1" destOrd="0" presId="urn:microsoft.com/office/officeart/2005/8/layout/orgChart1"/>
    <dgm:cxn modelId="{CF824898-4DAF-4B0B-A655-E4F72FD4C445}" type="presParOf" srcId="{EEFF7594-75AF-43C0-89B5-BEDDE1EEB8A4}" destId="{B0C91E1A-5919-46CA-AF74-421DB8610F54}" srcOrd="1" destOrd="0" presId="urn:microsoft.com/office/officeart/2005/8/layout/orgChart1"/>
    <dgm:cxn modelId="{23CFF4A8-F20B-470F-8555-4864003630E5}" type="presParOf" srcId="{EEFF7594-75AF-43C0-89B5-BEDDE1EEB8A4}" destId="{E2ED4F35-95AC-441B-A7AB-0A33304D2CF3}" srcOrd="2" destOrd="0" presId="urn:microsoft.com/office/officeart/2005/8/layout/orgChart1"/>
    <dgm:cxn modelId="{467F8535-E17F-435F-BA31-C1A395E85C71}" type="presParOf" srcId="{93222CA5-3BE5-4DCE-8938-BAFC33568D19}" destId="{CBB1F5E6-4245-4968-BCB9-731C050206CE}" srcOrd="4" destOrd="0" presId="urn:microsoft.com/office/officeart/2005/8/layout/orgChart1"/>
    <dgm:cxn modelId="{C8444BA0-906B-4189-B26D-8AD1EA3090E5}" type="presParOf" srcId="{93222CA5-3BE5-4DCE-8938-BAFC33568D19}" destId="{EC2E2282-22C1-4C6F-A412-A19995DB961C}" srcOrd="5" destOrd="0" presId="urn:microsoft.com/office/officeart/2005/8/layout/orgChart1"/>
    <dgm:cxn modelId="{A0DC4EE5-4C46-4714-97FD-2A77CAC53A24}" type="presParOf" srcId="{EC2E2282-22C1-4C6F-A412-A19995DB961C}" destId="{45FE8F1B-6F35-44A2-A079-B019D67E3241}" srcOrd="0" destOrd="0" presId="urn:microsoft.com/office/officeart/2005/8/layout/orgChart1"/>
    <dgm:cxn modelId="{35457502-1CB8-441B-9D9E-1BBC45D2CCC5}" type="presParOf" srcId="{45FE8F1B-6F35-44A2-A079-B019D67E3241}" destId="{4D29AA27-981D-454A-99D8-138A8284C5E1}" srcOrd="0" destOrd="0" presId="urn:microsoft.com/office/officeart/2005/8/layout/orgChart1"/>
    <dgm:cxn modelId="{D904D891-FCA9-41B3-A18D-0709A48F9E8C}" type="presParOf" srcId="{45FE8F1B-6F35-44A2-A079-B019D67E3241}" destId="{580559E6-885A-4806-B4D3-41BA0CD14FB7}" srcOrd="1" destOrd="0" presId="urn:microsoft.com/office/officeart/2005/8/layout/orgChart1"/>
    <dgm:cxn modelId="{FBBF3204-6896-40FB-9691-E98E8D70826F}" type="presParOf" srcId="{EC2E2282-22C1-4C6F-A412-A19995DB961C}" destId="{CD20CD43-1B24-4917-9BBD-AB353ED6FC5F}" srcOrd="1" destOrd="0" presId="urn:microsoft.com/office/officeart/2005/8/layout/orgChart1"/>
    <dgm:cxn modelId="{4AD9C801-D697-47F0-BC0B-4157D7DEBBC1}" type="presParOf" srcId="{EC2E2282-22C1-4C6F-A412-A19995DB961C}" destId="{AD5169EE-AEB5-4ED8-A3BA-A4676C82C391}" srcOrd="2" destOrd="0" presId="urn:microsoft.com/office/officeart/2005/8/layout/orgChart1"/>
    <dgm:cxn modelId="{A0616F7A-422A-470F-957B-40EEDCF38C7F}" type="presParOf" srcId="{93222CA5-3BE5-4DCE-8938-BAFC33568D19}" destId="{5087A329-F7FC-483B-8C11-98AEA902F7DB}" srcOrd="6" destOrd="0" presId="urn:microsoft.com/office/officeart/2005/8/layout/orgChart1"/>
    <dgm:cxn modelId="{E937258E-C318-4A8F-8382-97CE7E9417DB}" type="presParOf" srcId="{93222CA5-3BE5-4DCE-8938-BAFC33568D19}" destId="{B819EADB-5FB8-41F4-81C6-3C4A7363D782}" srcOrd="7" destOrd="0" presId="urn:microsoft.com/office/officeart/2005/8/layout/orgChart1"/>
    <dgm:cxn modelId="{7A26285B-E162-43CC-B8F1-84E868F338E0}" type="presParOf" srcId="{B819EADB-5FB8-41F4-81C6-3C4A7363D782}" destId="{5E620FD5-E81E-46A9-8861-3E05455ABC92}" srcOrd="0" destOrd="0" presId="urn:microsoft.com/office/officeart/2005/8/layout/orgChart1"/>
    <dgm:cxn modelId="{3734E2FA-B802-4767-9D3B-EA5C806294C0}" type="presParOf" srcId="{5E620FD5-E81E-46A9-8861-3E05455ABC92}" destId="{7B71138B-0DE9-4CE9-B1D5-13B039B7126F}" srcOrd="0" destOrd="0" presId="urn:microsoft.com/office/officeart/2005/8/layout/orgChart1"/>
    <dgm:cxn modelId="{711AF07D-A594-4E36-B0C1-5651D3EF2602}" type="presParOf" srcId="{5E620FD5-E81E-46A9-8861-3E05455ABC92}" destId="{84F4F807-992D-4660-A3DA-2DA6790511B7}" srcOrd="1" destOrd="0" presId="urn:microsoft.com/office/officeart/2005/8/layout/orgChart1"/>
    <dgm:cxn modelId="{AE120282-40D7-4B6A-83BC-8BED317D71A5}" type="presParOf" srcId="{B819EADB-5FB8-41F4-81C6-3C4A7363D782}" destId="{988741E3-BA52-47DF-AE47-9B7EAAE5678E}" srcOrd="1" destOrd="0" presId="urn:microsoft.com/office/officeart/2005/8/layout/orgChart1"/>
    <dgm:cxn modelId="{97B2B525-9918-4C50-8EF4-F71981B48438}" type="presParOf" srcId="{B819EADB-5FB8-41F4-81C6-3C4A7363D782}" destId="{BC5A9592-3EB3-4B88-B037-C4A38268B28A}" srcOrd="2" destOrd="0" presId="urn:microsoft.com/office/officeart/2005/8/layout/orgChart1"/>
    <dgm:cxn modelId="{AA937CC7-D9AE-47F9-829C-9421BD8A6254}" type="presParOf" srcId="{93222CA5-3BE5-4DCE-8938-BAFC33568D19}" destId="{931EFAC0-C972-4E2B-A1CF-19D24E8B08FB}" srcOrd="8" destOrd="0" presId="urn:microsoft.com/office/officeart/2005/8/layout/orgChart1"/>
    <dgm:cxn modelId="{7AF0F058-83D6-46A0-8E0B-FD476C5FB053}" type="presParOf" srcId="{93222CA5-3BE5-4DCE-8938-BAFC33568D19}" destId="{17AE1E74-9B79-4E52-A1E0-4FA385899BCE}" srcOrd="9" destOrd="0" presId="urn:microsoft.com/office/officeart/2005/8/layout/orgChart1"/>
    <dgm:cxn modelId="{2FF8A59F-5444-49BE-994A-FCD92D233CC8}" type="presParOf" srcId="{17AE1E74-9B79-4E52-A1E0-4FA385899BCE}" destId="{CEA338B9-CBDA-49C7-92E4-C81F95F977C5}" srcOrd="0" destOrd="0" presId="urn:microsoft.com/office/officeart/2005/8/layout/orgChart1"/>
    <dgm:cxn modelId="{A09E9F53-068B-4A2F-9717-9E340E838B9D}" type="presParOf" srcId="{CEA338B9-CBDA-49C7-92E4-C81F95F977C5}" destId="{E85FC68C-EFDB-4382-AE80-E3019275DD04}" srcOrd="0" destOrd="0" presId="urn:microsoft.com/office/officeart/2005/8/layout/orgChart1"/>
    <dgm:cxn modelId="{E448964D-2C9C-47E7-8454-0ED8C6B8B25F}" type="presParOf" srcId="{CEA338B9-CBDA-49C7-92E4-C81F95F977C5}" destId="{B7F0120A-98E1-43A5-9A25-6160F4D4C3F9}" srcOrd="1" destOrd="0" presId="urn:microsoft.com/office/officeart/2005/8/layout/orgChart1"/>
    <dgm:cxn modelId="{867242D0-443C-4397-A3B9-43D1A77E1841}" type="presParOf" srcId="{17AE1E74-9B79-4E52-A1E0-4FA385899BCE}" destId="{397938BC-EC4A-44ED-B0C9-1E401C66D56F}" srcOrd="1" destOrd="0" presId="urn:microsoft.com/office/officeart/2005/8/layout/orgChart1"/>
    <dgm:cxn modelId="{C0BA8D0C-0CEA-42EE-84D5-8CA0A2BED47B}" type="presParOf" srcId="{17AE1E74-9B79-4E52-A1E0-4FA385899BCE}" destId="{9627BDC5-2772-41A8-AA86-02B771E1332E}" srcOrd="2" destOrd="0" presId="urn:microsoft.com/office/officeart/2005/8/layout/orgChart1"/>
    <dgm:cxn modelId="{CB1D5322-1D3B-41A0-BF69-C1BD39676983}" type="presParOf" srcId="{A0E99FB7-4FEE-4769-AC3D-2B6C3258CC1A}" destId="{C3944ECC-9EA5-4549-AF0A-517E6E95A6A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3B279A-7FAA-418A-A15F-E2F61C196EA4}" type="doc">
      <dgm:prSet loTypeId="urn:microsoft.com/office/officeart/2005/8/layout/radial1" loCatId="cycl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12AE3A96-8AD6-44DD-BEC5-2242F419493B}">
      <dgm:prSet phldrT="[Text]"/>
      <dgm:spPr/>
      <dgm:t>
        <a:bodyPr/>
        <a:lstStyle/>
        <a:p>
          <a:r>
            <a:rPr lang="en-US" dirty="0" smtClean="0"/>
            <a:t>Crystal</a:t>
          </a:r>
          <a:endParaRPr lang="en-US" dirty="0"/>
        </a:p>
      </dgm:t>
    </dgm:pt>
    <dgm:pt modelId="{70029E32-48F9-4B7A-8745-11FA392AC911}" type="parTrans" cxnId="{BDE87099-791D-420C-A46D-8D153840882A}">
      <dgm:prSet/>
      <dgm:spPr/>
      <dgm:t>
        <a:bodyPr/>
        <a:lstStyle/>
        <a:p>
          <a:endParaRPr lang="en-US"/>
        </a:p>
      </dgm:t>
    </dgm:pt>
    <dgm:pt modelId="{F1F60A9B-9C2F-41E6-A528-7C37650EFC27}" type="sibTrans" cxnId="{BDE87099-791D-420C-A46D-8D153840882A}">
      <dgm:prSet/>
      <dgm:spPr/>
      <dgm:t>
        <a:bodyPr/>
        <a:lstStyle/>
        <a:p>
          <a:endParaRPr lang="en-US"/>
        </a:p>
      </dgm:t>
    </dgm:pt>
    <dgm:pt modelId="{1222EFA1-4A95-478B-A82E-9EA6B2069672}">
      <dgm:prSet phldrT="[Text]"/>
      <dgm:spPr/>
      <dgm:t>
        <a:bodyPr/>
        <a:lstStyle/>
        <a:p>
          <a:r>
            <a:rPr lang="en-US" dirty="0" smtClean="0"/>
            <a:t>Customers</a:t>
          </a:r>
          <a:endParaRPr lang="en-US" dirty="0"/>
        </a:p>
      </dgm:t>
    </dgm:pt>
    <dgm:pt modelId="{24EB35C3-D5E5-4AD2-B673-7D9468FCE5E5}" type="parTrans" cxnId="{A025C2FF-C6C2-4F5C-A2C2-8A9F0C398019}">
      <dgm:prSet/>
      <dgm:spPr/>
      <dgm:t>
        <a:bodyPr/>
        <a:lstStyle/>
        <a:p>
          <a:endParaRPr lang="en-US"/>
        </a:p>
      </dgm:t>
    </dgm:pt>
    <dgm:pt modelId="{C777F0D9-10A5-4A29-A85C-9CAC353ABD80}" type="sibTrans" cxnId="{A025C2FF-C6C2-4F5C-A2C2-8A9F0C398019}">
      <dgm:prSet/>
      <dgm:spPr/>
      <dgm:t>
        <a:bodyPr/>
        <a:lstStyle/>
        <a:p>
          <a:endParaRPr lang="en-US"/>
        </a:p>
      </dgm:t>
    </dgm:pt>
    <dgm:pt modelId="{6E0805E2-44F3-4B04-A804-38E557D43103}">
      <dgm:prSet phldrT="[Text]"/>
      <dgm:spPr/>
      <dgm:t>
        <a:bodyPr/>
        <a:lstStyle/>
        <a:p>
          <a:r>
            <a:rPr lang="en-US" dirty="0" smtClean="0"/>
            <a:t>Government</a:t>
          </a:r>
          <a:endParaRPr lang="en-US" dirty="0"/>
        </a:p>
      </dgm:t>
    </dgm:pt>
    <dgm:pt modelId="{9902CE25-622F-4FA4-A97E-F063E9F31408}" type="parTrans" cxnId="{52CC36FF-102F-43F7-A875-F7150D44E1C6}">
      <dgm:prSet/>
      <dgm:spPr/>
      <dgm:t>
        <a:bodyPr/>
        <a:lstStyle/>
        <a:p>
          <a:endParaRPr lang="en-US"/>
        </a:p>
      </dgm:t>
    </dgm:pt>
    <dgm:pt modelId="{E4CB0BE3-C58C-4B18-A20D-AC9D18D2DD6D}" type="sibTrans" cxnId="{52CC36FF-102F-43F7-A875-F7150D44E1C6}">
      <dgm:prSet/>
      <dgm:spPr/>
      <dgm:t>
        <a:bodyPr/>
        <a:lstStyle/>
        <a:p>
          <a:endParaRPr lang="en-US"/>
        </a:p>
      </dgm:t>
    </dgm:pt>
    <dgm:pt modelId="{4B788D3B-95A9-49BD-B1C7-62542BDD0110}">
      <dgm:prSet phldrT="[Text]"/>
      <dgm:spPr/>
      <dgm:t>
        <a:bodyPr/>
        <a:lstStyle/>
        <a:p>
          <a:r>
            <a:rPr lang="en-US" dirty="0" smtClean="0"/>
            <a:t>Suppliers</a:t>
          </a:r>
          <a:endParaRPr lang="en-US" dirty="0"/>
        </a:p>
      </dgm:t>
    </dgm:pt>
    <dgm:pt modelId="{307B0AE5-BB27-4AAD-91C6-4174566C7542}" type="parTrans" cxnId="{5BCA802C-9C53-4457-8A64-083DDD41207E}">
      <dgm:prSet/>
      <dgm:spPr/>
      <dgm:t>
        <a:bodyPr/>
        <a:lstStyle/>
        <a:p>
          <a:endParaRPr lang="en-US"/>
        </a:p>
      </dgm:t>
    </dgm:pt>
    <dgm:pt modelId="{BC36C057-730F-4201-95BA-CFB9D8809C1A}" type="sibTrans" cxnId="{5BCA802C-9C53-4457-8A64-083DDD41207E}">
      <dgm:prSet/>
      <dgm:spPr/>
      <dgm:t>
        <a:bodyPr/>
        <a:lstStyle/>
        <a:p>
          <a:endParaRPr lang="en-US"/>
        </a:p>
      </dgm:t>
    </dgm:pt>
    <dgm:pt modelId="{FC5E036A-2BE5-43AF-84D0-027CD417BE0A}">
      <dgm:prSet phldrT="[Text]"/>
      <dgm:spPr/>
      <dgm:t>
        <a:bodyPr/>
        <a:lstStyle/>
        <a:p>
          <a:r>
            <a:rPr lang="en-US" dirty="0" smtClean="0"/>
            <a:t>Employee &amp; Families</a:t>
          </a:r>
          <a:endParaRPr lang="en-US" dirty="0"/>
        </a:p>
      </dgm:t>
    </dgm:pt>
    <dgm:pt modelId="{CBCC8FC4-9A14-4677-928C-C6C1ABA56BC6}" type="parTrans" cxnId="{21449983-B28F-4B92-B888-17E394C5AF87}">
      <dgm:prSet/>
      <dgm:spPr/>
      <dgm:t>
        <a:bodyPr/>
        <a:lstStyle/>
        <a:p>
          <a:endParaRPr lang="en-US"/>
        </a:p>
      </dgm:t>
    </dgm:pt>
    <dgm:pt modelId="{DBD49171-132A-41F7-B7D4-D7BEC6691752}" type="sibTrans" cxnId="{21449983-B28F-4B92-B888-17E394C5AF87}">
      <dgm:prSet/>
      <dgm:spPr/>
      <dgm:t>
        <a:bodyPr/>
        <a:lstStyle/>
        <a:p>
          <a:endParaRPr lang="en-US"/>
        </a:p>
      </dgm:t>
    </dgm:pt>
    <dgm:pt modelId="{1B318A10-673B-4650-8A55-EB51CA5F28CF}">
      <dgm:prSet/>
      <dgm:spPr/>
      <dgm:t>
        <a:bodyPr/>
        <a:lstStyle/>
        <a:p>
          <a:r>
            <a:rPr lang="en-US" dirty="0" smtClean="0"/>
            <a:t>Community</a:t>
          </a:r>
          <a:endParaRPr lang="en-US" dirty="0"/>
        </a:p>
      </dgm:t>
    </dgm:pt>
    <dgm:pt modelId="{CC18178D-8C7F-44C7-BF41-E0D354B19F65}" type="parTrans" cxnId="{105D6442-DC1D-417A-875D-28F20947DECA}">
      <dgm:prSet/>
      <dgm:spPr/>
      <dgm:t>
        <a:bodyPr/>
        <a:lstStyle/>
        <a:p>
          <a:endParaRPr lang="en-US"/>
        </a:p>
      </dgm:t>
    </dgm:pt>
    <dgm:pt modelId="{181EDDFD-FD61-4A6E-A87C-476BCA59AC9D}" type="sibTrans" cxnId="{105D6442-DC1D-417A-875D-28F20947DECA}">
      <dgm:prSet/>
      <dgm:spPr/>
      <dgm:t>
        <a:bodyPr/>
        <a:lstStyle/>
        <a:p>
          <a:endParaRPr lang="en-US"/>
        </a:p>
      </dgm:t>
    </dgm:pt>
    <dgm:pt modelId="{05A504AA-3A70-43C0-9328-3A1CED01ED53}" type="pres">
      <dgm:prSet presAssocID="{E13B279A-7FAA-418A-A15F-E2F61C196EA4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7606087-EE67-475A-B468-9916D2DD4C90}" type="pres">
      <dgm:prSet presAssocID="{12AE3A96-8AD6-44DD-BEC5-2242F419493B}" presName="centerShape" presStyleLbl="node0" presStyleIdx="0" presStyleCnt="1"/>
      <dgm:spPr/>
      <dgm:t>
        <a:bodyPr/>
        <a:lstStyle/>
        <a:p>
          <a:endParaRPr lang="en-US"/>
        </a:p>
      </dgm:t>
    </dgm:pt>
    <dgm:pt modelId="{86357F3C-3D94-4D95-9980-2E07A9490E54}" type="pres">
      <dgm:prSet presAssocID="{24EB35C3-D5E5-4AD2-B673-7D9468FCE5E5}" presName="Name9" presStyleLbl="parChTrans1D2" presStyleIdx="0" presStyleCnt="5"/>
      <dgm:spPr/>
      <dgm:t>
        <a:bodyPr/>
        <a:lstStyle/>
        <a:p>
          <a:endParaRPr lang="en-US"/>
        </a:p>
      </dgm:t>
    </dgm:pt>
    <dgm:pt modelId="{FAB27F16-4828-4415-B2CA-6493E83062D7}" type="pres">
      <dgm:prSet presAssocID="{24EB35C3-D5E5-4AD2-B673-7D9468FCE5E5}" presName="connTx" presStyleLbl="parChTrans1D2" presStyleIdx="0" presStyleCnt="5"/>
      <dgm:spPr/>
      <dgm:t>
        <a:bodyPr/>
        <a:lstStyle/>
        <a:p>
          <a:endParaRPr lang="en-US"/>
        </a:p>
      </dgm:t>
    </dgm:pt>
    <dgm:pt modelId="{1CAC7866-FF8B-4485-BA52-C45FA67DDF83}" type="pres">
      <dgm:prSet presAssocID="{1222EFA1-4A95-478B-A82E-9EA6B2069672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FE907BD-4CAF-4A16-AD28-1513879D5B6F}" type="pres">
      <dgm:prSet presAssocID="{9902CE25-622F-4FA4-A97E-F063E9F31408}" presName="Name9" presStyleLbl="parChTrans1D2" presStyleIdx="1" presStyleCnt="5"/>
      <dgm:spPr/>
      <dgm:t>
        <a:bodyPr/>
        <a:lstStyle/>
        <a:p>
          <a:endParaRPr lang="en-US"/>
        </a:p>
      </dgm:t>
    </dgm:pt>
    <dgm:pt modelId="{27A3207A-E1DB-49E4-B6FD-08E8D0805ED2}" type="pres">
      <dgm:prSet presAssocID="{9902CE25-622F-4FA4-A97E-F063E9F31408}" presName="connTx" presStyleLbl="parChTrans1D2" presStyleIdx="1" presStyleCnt="5"/>
      <dgm:spPr/>
      <dgm:t>
        <a:bodyPr/>
        <a:lstStyle/>
        <a:p>
          <a:endParaRPr lang="en-US"/>
        </a:p>
      </dgm:t>
    </dgm:pt>
    <dgm:pt modelId="{CCB7E5CA-3205-4977-9A35-4F27E4350F9B}" type="pres">
      <dgm:prSet presAssocID="{6E0805E2-44F3-4B04-A804-38E557D4310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57C67E-D2E9-428A-9E85-5F4A50D0D9E0}" type="pres">
      <dgm:prSet presAssocID="{307B0AE5-BB27-4AAD-91C6-4174566C7542}" presName="Name9" presStyleLbl="parChTrans1D2" presStyleIdx="2" presStyleCnt="5"/>
      <dgm:spPr/>
      <dgm:t>
        <a:bodyPr/>
        <a:lstStyle/>
        <a:p>
          <a:endParaRPr lang="en-US"/>
        </a:p>
      </dgm:t>
    </dgm:pt>
    <dgm:pt modelId="{347D3AE4-E9A2-406A-9BBA-310FDEB14BFC}" type="pres">
      <dgm:prSet presAssocID="{307B0AE5-BB27-4AAD-91C6-4174566C7542}" presName="connTx" presStyleLbl="parChTrans1D2" presStyleIdx="2" presStyleCnt="5"/>
      <dgm:spPr/>
      <dgm:t>
        <a:bodyPr/>
        <a:lstStyle/>
        <a:p>
          <a:endParaRPr lang="en-US"/>
        </a:p>
      </dgm:t>
    </dgm:pt>
    <dgm:pt modelId="{FB5BD126-7EAF-4F58-8FAA-107F567E3161}" type="pres">
      <dgm:prSet presAssocID="{4B788D3B-95A9-49BD-B1C7-62542BDD011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41B8FF-AE79-4596-A784-74F516357413}" type="pres">
      <dgm:prSet presAssocID="{CBCC8FC4-9A14-4677-928C-C6C1ABA56BC6}" presName="Name9" presStyleLbl="parChTrans1D2" presStyleIdx="3" presStyleCnt="5"/>
      <dgm:spPr/>
      <dgm:t>
        <a:bodyPr/>
        <a:lstStyle/>
        <a:p>
          <a:endParaRPr lang="en-US"/>
        </a:p>
      </dgm:t>
    </dgm:pt>
    <dgm:pt modelId="{CCB729A2-A9D5-4AE6-8CAA-113F6D1F5E78}" type="pres">
      <dgm:prSet presAssocID="{CBCC8FC4-9A14-4677-928C-C6C1ABA56BC6}" presName="connTx" presStyleLbl="parChTrans1D2" presStyleIdx="3" presStyleCnt="5"/>
      <dgm:spPr/>
      <dgm:t>
        <a:bodyPr/>
        <a:lstStyle/>
        <a:p>
          <a:endParaRPr lang="en-US"/>
        </a:p>
      </dgm:t>
    </dgm:pt>
    <dgm:pt modelId="{238312A5-EF8A-48D2-AA2A-89AE22EB92F7}" type="pres">
      <dgm:prSet presAssocID="{FC5E036A-2BE5-43AF-84D0-027CD417BE0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953E57-99DD-4608-9A90-648A2BD2B2D0}" type="pres">
      <dgm:prSet presAssocID="{CC18178D-8C7F-44C7-BF41-E0D354B19F65}" presName="Name9" presStyleLbl="parChTrans1D2" presStyleIdx="4" presStyleCnt="5"/>
      <dgm:spPr/>
      <dgm:t>
        <a:bodyPr/>
        <a:lstStyle/>
        <a:p>
          <a:endParaRPr lang="en-US"/>
        </a:p>
      </dgm:t>
    </dgm:pt>
    <dgm:pt modelId="{2B6A8AA8-CB70-4055-A1A5-6B3528512331}" type="pres">
      <dgm:prSet presAssocID="{CC18178D-8C7F-44C7-BF41-E0D354B19F65}" presName="connTx" presStyleLbl="parChTrans1D2" presStyleIdx="4" presStyleCnt="5"/>
      <dgm:spPr/>
      <dgm:t>
        <a:bodyPr/>
        <a:lstStyle/>
        <a:p>
          <a:endParaRPr lang="en-US"/>
        </a:p>
      </dgm:t>
    </dgm:pt>
    <dgm:pt modelId="{9097D255-7E2F-441E-8F45-E987A396D382}" type="pres">
      <dgm:prSet presAssocID="{1B318A10-673B-4650-8A55-EB51CA5F28C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9E1A47B-CF94-444F-9CA9-AF251C7B56B0}" type="presOf" srcId="{CBCC8FC4-9A14-4677-928C-C6C1ABA56BC6}" destId="{DE41B8FF-AE79-4596-A784-74F516357413}" srcOrd="0" destOrd="0" presId="urn:microsoft.com/office/officeart/2005/8/layout/radial1"/>
    <dgm:cxn modelId="{C116FB22-B166-418F-BF9E-2A29881F117D}" type="presOf" srcId="{E13B279A-7FAA-418A-A15F-E2F61C196EA4}" destId="{05A504AA-3A70-43C0-9328-3A1CED01ED53}" srcOrd="0" destOrd="0" presId="urn:microsoft.com/office/officeart/2005/8/layout/radial1"/>
    <dgm:cxn modelId="{105D6442-DC1D-417A-875D-28F20947DECA}" srcId="{12AE3A96-8AD6-44DD-BEC5-2242F419493B}" destId="{1B318A10-673B-4650-8A55-EB51CA5F28CF}" srcOrd="4" destOrd="0" parTransId="{CC18178D-8C7F-44C7-BF41-E0D354B19F65}" sibTransId="{181EDDFD-FD61-4A6E-A87C-476BCA59AC9D}"/>
    <dgm:cxn modelId="{F7CD307B-9BB9-42BD-A9A5-CA54331E112A}" type="presOf" srcId="{CC18178D-8C7F-44C7-BF41-E0D354B19F65}" destId="{39953E57-99DD-4608-9A90-648A2BD2B2D0}" srcOrd="0" destOrd="0" presId="urn:microsoft.com/office/officeart/2005/8/layout/radial1"/>
    <dgm:cxn modelId="{C8381189-6EA0-457A-990A-896A727DB2D3}" type="presOf" srcId="{9902CE25-622F-4FA4-A97E-F063E9F31408}" destId="{27A3207A-E1DB-49E4-B6FD-08E8D0805ED2}" srcOrd="1" destOrd="0" presId="urn:microsoft.com/office/officeart/2005/8/layout/radial1"/>
    <dgm:cxn modelId="{B6DF5BA5-C976-438A-9CB4-46D21E8CE335}" type="presOf" srcId="{FC5E036A-2BE5-43AF-84D0-027CD417BE0A}" destId="{238312A5-EF8A-48D2-AA2A-89AE22EB92F7}" srcOrd="0" destOrd="0" presId="urn:microsoft.com/office/officeart/2005/8/layout/radial1"/>
    <dgm:cxn modelId="{E38F88C0-31F0-400F-8CA2-90D730F6A678}" type="presOf" srcId="{9902CE25-622F-4FA4-A97E-F063E9F31408}" destId="{1FE907BD-4CAF-4A16-AD28-1513879D5B6F}" srcOrd="0" destOrd="0" presId="urn:microsoft.com/office/officeart/2005/8/layout/radial1"/>
    <dgm:cxn modelId="{A025C2FF-C6C2-4F5C-A2C2-8A9F0C398019}" srcId="{12AE3A96-8AD6-44DD-BEC5-2242F419493B}" destId="{1222EFA1-4A95-478B-A82E-9EA6B2069672}" srcOrd="0" destOrd="0" parTransId="{24EB35C3-D5E5-4AD2-B673-7D9468FCE5E5}" sibTransId="{C777F0D9-10A5-4A29-A85C-9CAC353ABD80}"/>
    <dgm:cxn modelId="{21449983-B28F-4B92-B888-17E394C5AF87}" srcId="{12AE3A96-8AD6-44DD-BEC5-2242F419493B}" destId="{FC5E036A-2BE5-43AF-84D0-027CD417BE0A}" srcOrd="3" destOrd="0" parTransId="{CBCC8FC4-9A14-4677-928C-C6C1ABA56BC6}" sibTransId="{DBD49171-132A-41F7-B7D4-D7BEC6691752}"/>
    <dgm:cxn modelId="{7314D8F2-233E-4AEB-A4C5-F69634974A23}" type="presOf" srcId="{4B788D3B-95A9-49BD-B1C7-62542BDD0110}" destId="{FB5BD126-7EAF-4F58-8FAA-107F567E3161}" srcOrd="0" destOrd="0" presId="urn:microsoft.com/office/officeart/2005/8/layout/radial1"/>
    <dgm:cxn modelId="{2C4095BF-6C54-44CA-B2BB-26FF9C1C9492}" type="presOf" srcId="{24EB35C3-D5E5-4AD2-B673-7D9468FCE5E5}" destId="{86357F3C-3D94-4D95-9980-2E07A9490E54}" srcOrd="0" destOrd="0" presId="urn:microsoft.com/office/officeart/2005/8/layout/radial1"/>
    <dgm:cxn modelId="{B1D45496-D3CB-4249-B400-650800E8891A}" type="presOf" srcId="{1222EFA1-4A95-478B-A82E-9EA6B2069672}" destId="{1CAC7866-FF8B-4485-BA52-C45FA67DDF83}" srcOrd="0" destOrd="0" presId="urn:microsoft.com/office/officeart/2005/8/layout/radial1"/>
    <dgm:cxn modelId="{640FEFB4-0EC4-4F84-8057-33AE98E2BEB6}" type="presOf" srcId="{12AE3A96-8AD6-44DD-BEC5-2242F419493B}" destId="{47606087-EE67-475A-B468-9916D2DD4C90}" srcOrd="0" destOrd="0" presId="urn:microsoft.com/office/officeart/2005/8/layout/radial1"/>
    <dgm:cxn modelId="{A77661EC-6AB3-484C-8848-6EBCCF7A9E67}" type="presOf" srcId="{CC18178D-8C7F-44C7-BF41-E0D354B19F65}" destId="{2B6A8AA8-CB70-4055-A1A5-6B3528512331}" srcOrd="1" destOrd="0" presId="urn:microsoft.com/office/officeart/2005/8/layout/radial1"/>
    <dgm:cxn modelId="{5BCA802C-9C53-4457-8A64-083DDD41207E}" srcId="{12AE3A96-8AD6-44DD-BEC5-2242F419493B}" destId="{4B788D3B-95A9-49BD-B1C7-62542BDD0110}" srcOrd="2" destOrd="0" parTransId="{307B0AE5-BB27-4AAD-91C6-4174566C7542}" sibTransId="{BC36C057-730F-4201-95BA-CFB9D8809C1A}"/>
    <dgm:cxn modelId="{6ED6C592-ABDF-436A-9E64-79A09108EA5E}" type="presOf" srcId="{CBCC8FC4-9A14-4677-928C-C6C1ABA56BC6}" destId="{CCB729A2-A9D5-4AE6-8CAA-113F6D1F5E78}" srcOrd="1" destOrd="0" presId="urn:microsoft.com/office/officeart/2005/8/layout/radial1"/>
    <dgm:cxn modelId="{F463A49D-66C8-4790-911E-830AB8F4A9FF}" type="presOf" srcId="{307B0AE5-BB27-4AAD-91C6-4174566C7542}" destId="{347D3AE4-E9A2-406A-9BBA-310FDEB14BFC}" srcOrd="1" destOrd="0" presId="urn:microsoft.com/office/officeart/2005/8/layout/radial1"/>
    <dgm:cxn modelId="{89A8EBFB-7583-41D3-B21F-9CBACCB9A30F}" type="presOf" srcId="{24EB35C3-D5E5-4AD2-B673-7D9468FCE5E5}" destId="{FAB27F16-4828-4415-B2CA-6493E83062D7}" srcOrd="1" destOrd="0" presId="urn:microsoft.com/office/officeart/2005/8/layout/radial1"/>
    <dgm:cxn modelId="{BDE87099-791D-420C-A46D-8D153840882A}" srcId="{E13B279A-7FAA-418A-A15F-E2F61C196EA4}" destId="{12AE3A96-8AD6-44DD-BEC5-2242F419493B}" srcOrd="0" destOrd="0" parTransId="{70029E32-48F9-4B7A-8745-11FA392AC911}" sibTransId="{F1F60A9B-9C2F-41E6-A528-7C37650EFC27}"/>
    <dgm:cxn modelId="{917DA00E-F7F0-426A-BA24-6260CC4BCB60}" type="presOf" srcId="{307B0AE5-BB27-4AAD-91C6-4174566C7542}" destId="{6F57C67E-D2E9-428A-9E85-5F4A50D0D9E0}" srcOrd="0" destOrd="0" presId="urn:microsoft.com/office/officeart/2005/8/layout/radial1"/>
    <dgm:cxn modelId="{04B3CA13-BA3D-45D5-BAAE-52995ECCC538}" type="presOf" srcId="{1B318A10-673B-4650-8A55-EB51CA5F28CF}" destId="{9097D255-7E2F-441E-8F45-E987A396D382}" srcOrd="0" destOrd="0" presId="urn:microsoft.com/office/officeart/2005/8/layout/radial1"/>
    <dgm:cxn modelId="{52CC36FF-102F-43F7-A875-F7150D44E1C6}" srcId="{12AE3A96-8AD6-44DD-BEC5-2242F419493B}" destId="{6E0805E2-44F3-4B04-A804-38E557D43103}" srcOrd="1" destOrd="0" parTransId="{9902CE25-622F-4FA4-A97E-F063E9F31408}" sibTransId="{E4CB0BE3-C58C-4B18-A20D-AC9D18D2DD6D}"/>
    <dgm:cxn modelId="{9B0F727F-C055-4D6A-866E-EF4BF32037AB}" type="presOf" srcId="{6E0805E2-44F3-4B04-A804-38E557D43103}" destId="{CCB7E5CA-3205-4977-9A35-4F27E4350F9B}" srcOrd="0" destOrd="0" presId="urn:microsoft.com/office/officeart/2005/8/layout/radial1"/>
    <dgm:cxn modelId="{43EBD528-DD7D-4561-BCA3-DE8188A0C028}" type="presParOf" srcId="{05A504AA-3A70-43C0-9328-3A1CED01ED53}" destId="{47606087-EE67-475A-B468-9916D2DD4C90}" srcOrd="0" destOrd="0" presId="urn:microsoft.com/office/officeart/2005/8/layout/radial1"/>
    <dgm:cxn modelId="{126DB95A-A6AD-4159-9775-A23E1208BD36}" type="presParOf" srcId="{05A504AA-3A70-43C0-9328-3A1CED01ED53}" destId="{86357F3C-3D94-4D95-9980-2E07A9490E54}" srcOrd="1" destOrd="0" presId="urn:microsoft.com/office/officeart/2005/8/layout/radial1"/>
    <dgm:cxn modelId="{134C7AEB-D30D-436E-82FE-B358BF682947}" type="presParOf" srcId="{86357F3C-3D94-4D95-9980-2E07A9490E54}" destId="{FAB27F16-4828-4415-B2CA-6493E83062D7}" srcOrd="0" destOrd="0" presId="urn:microsoft.com/office/officeart/2005/8/layout/radial1"/>
    <dgm:cxn modelId="{B9497D99-15CE-4DAD-A7FA-7BF555D2158A}" type="presParOf" srcId="{05A504AA-3A70-43C0-9328-3A1CED01ED53}" destId="{1CAC7866-FF8B-4485-BA52-C45FA67DDF83}" srcOrd="2" destOrd="0" presId="urn:microsoft.com/office/officeart/2005/8/layout/radial1"/>
    <dgm:cxn modelId="{B75E2FE8-809E-4F0D-AE58-F9F2A00C14D5}" type="presParOf" srcId="{05A504AA-3A70-43C0-9328-3A1CED01ED53}" destId="{1FE907BD-4CAF-4A16-AD28-1513879D5B6F}" srcOrd="3" destOrd="0" presId="urn:microsoft.com/office/officeart/2005/8/layout/radial1"/>
    <dgm:cxn modelId="{0FFEAF6D-673A-48D0-BB77-6DBCE86CCE6B}" type="presParOf" srcId="{1FE907BD-4CAF-4A16-AD28-1513879D5B6F}" destId="{27A3207A-E1DB-49E4-B6FD-08E8D0805ED2}" srcOrd="0" destOrd="0" presId="urn:microsoft.com/office/officeart/2005/8/layout/radial1"/>
    <dgm:cxn modelId="{C6C136BB-9AE4-421B-ADCC-DD701CCE4F21}" type="presParOf" srcId="{05A504AA-3A70-43C0-9328-3A1CED01ED53}" destId="{CCB7E5CA-3205-4977-9A35-4F27E4350F9B}" srcOrd="4" destOrd="0" presId="urn:microsoft.com/office/officeart/2005/8/layout/radial1"/>
    <dgm:cxn modelId="{F0CE8951-F982-4E53-B2D6-BC7B575621E1}" type="presParOf" srcId="{05A504AA-3A70-43C0-9328-3A1CED01ED53}" destId="{6F57C67E-D2E9-428A-9E85-5F4A50D0D9E0}" srcOrd="5" destOrd="0" presId="urn:microsoft.com/office/officeart/2005/8/layout/radial1"/>
    <dgm:cxn modelId="{4E959467-41F7-499E-9679-1F5D543FCD02}" type="presParOf" srcId="{6F57C67E-D2E9-428A-9E85-5F4A50D0D9E0}" destId="{347D3AE4-E9A2-406A-9BBA-310FDEB14BFC}" srcOrd="0" destOrd="0" presId="urn:microsoft.com/office/officeart/2005/8/layout/radial1"/>
    <dgm:cxn modelId="{87C499FA-DA36-4476-913F-E69C8A3D5A23}" type="presParOf" srcId="{05A504AA-3A70-43C0-9328-3A1CED01ED53}" destId="{FB5BD126-7EAF-4F58-8FAA-107F567E3161}" srcOrd="6" destOrd="0" presId="urn:microsoft.com/office/officeart/2005/8/layout/radial1"/>
    <dgm:cxn modelId="{70669F4E-F8FB-4DF5-ABF4-C37AE0DCA393}" type="presParOf" srcId="{05A504AA-3A70-43C0-9328-3A1CED01ED53}" destId="{DE41B8FF-AE79-4596-A784-74F516357413}" srcOrd="7" destOrd="0" presId="urn:microsoft.com/office/officeart/2005/8/layout/radial1"/>
    <dgm:cxn modelId="{A5C6AE97-9E9E-4957-A3EE-401529D59D14}" type="presParOf" srcId="{DE41B8FF-AE79-4596-A784-74F516357413}" destId="{CCB729A2-A9D5-4AE6-8CAA-113F6D1F5E78}" srcOrd="0" destOrd="0" presId="urn:microsoft.com/office/officeart/2005/8/layout/radial1"/>
    <dgm:cxn modelId="{0983B818-32B5-486C-B34C-703440AE3C30}" type="presParOf" srcId="{05A504AA-3A70-43C0-9328-3A1CED01ED53}" destId="{238312A5-EF8A-48D2-AA2A-89AE22EB92F7}" srcOrd="8" destOrd="0" presId="urn:microsoft.com/office/officeart/2005/8/layout/radial1"/>
    <dgm:cxn modelId="{B5ED4968-CDD0-41C2-A587-326FF6FC960B}" type="presParOf" srcId="{05A504AA-3A70-43C0-9328-3A1CED01ED53}" destId="{39953E57-99DD-4608-9A90-648A2BD2B2D0}" srcOrd="9" destOrd="0" presId="urn:microsoft.com/office/officeart/2005/8/layout/radial1"/>
    <dgm:cxn modelId="{9390B2F3-119E-4E1D-B133-A9F8B488D5C6}" type="presParOf" srcId="{39953E57-99DD-4608-9A90-648A2BD2B2D0}" destId="{2B6A8AA8-CB70-4055-A1A5-6B3528512331}" srcOrd="0" destOrd="0" presId="urn:microsoft.com/office/officeart/2005/8/layout/radial1"/>
    <dgm:cxn modelId="{6F6B0E26-9370-4800-A203-AAEECABA33D2}" type="presParOf" srcId="{05A504AA-3A70-43C0-9328-3A1CED01ED53}" destId="{9097D255-7E2F-441E-8F45-E987A396D382}" srcOrd="10" destOrd="0" presId="urn:microsoft.com/office/officeart/2005/8/layout/radial1"/>
  </dgm:cxnLst>
  <dgm:bg>
    <a:effectLst>
      <a:outerShdw blurRad="50800" dist="50800" dir="5400000" sx="36000" sy="36000" algn="ctr" rotWithShape="0">
        <a:srgbClr val="000000"/>
      </a:outerShdw>
    </a:effectLst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E6F8205-5F34-4A4C-A98D-24E1AE1E7EC7}" type="doc">
      <dgm:prSet loTypeId="urn:microsoft.com/office/officeart/2005/8/layout/vList5" loCatId="list" qsTypeId="urn:microsoft.com/office/officeart/2005/8/quickstyle/simple5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57F14C-D97C-4948-9CB5-00476FCC5FDA}">
      <dgm:prSet phldrT="[Text]" phldr="1"/>
      <dgm:spPr/>
      <dgm:t>
        <a:bodyPr/>
        <a:lstStyle/>
        <a:p>
          <a:endParaRPr lang="en-US" dirty="0">
            <a:latin typeface="Century Gothic" pitchFamily="34" charset="0"/>
          </a:endParaRPr>
        </a:p>
      </dgm:t>
    </dgm:pt>
    <dgm:pt modelId="{6B6E46A7-652B-4B95-9D3C-AFCDB0733B90}" type="parTrans" cxnId="{BAD0BDC4-1F50-401A-B715-EDE06A59E695}">
      <dgm:prSet/>
      <dgm:spPr/>
      <dgm:t>
        <a:bodyPr/>
        <a:lstStyle/>
        <a:p>
          <a:endParaRPr lang="en-US">
            <a:latin typeface="Candara" pitchFamily="34" charset="0"/>
          </a:endParaRPr>
        </a:p>
      </dgm:t>
    </dgm:pt>
    <dgm:pt modelId="{B05A8A5B-0397-494F-B862-AE92A3E7E56D}" type="sibTrans" cxnId="{BAD0BDC4-1F50-401A-B715-EDE06A59E695}">
      <dgm:prSet/>
      <dgm:spPr/>
      <dgm:t>
        <a:bodyPr/>
        <a:lstStyle/>
        <a:p>
          <a:endParaRPr lang="en-US">
            <a:latin typeface="Candara" pitchFamily="34" charset="0"/>
          </a:endParaRPr>
        </a:p>
      </dgm:t>
    </dgm:pt>
    <dgm:pt modelId="{622AD728-50E7-4ACD-8320-91811018AC65}">
      <dgm:prSet phldrT="[Text]" custT="1"/>
      <dgm:spPr/>
      <dgm:t>
        <a:bodyPr/>
        <a:lstStyle/>
        <a:p>
          <a:r>
            <a:rPr lang="en-US" sz="2400" b="1" dirty="0" smtClean="0">
              <a:latin typeface="Century Gothic" pitchFamily="34" charset="0"/>
              <a:ea typeface="幼圆" pitchFamily="49" charset="-122"/>
              <a:cs typeface="Arial" pitchFamily="34" charset="0"/>
            </a:rPr>
            <a:t>Save up 20% of energy cost</a:t>
          </a:r>
          <a:endParaRPr lang="en-US" sz="2400" dirty="0">
            <a:latin typeface="Century Gothic" pitchFamily="34" charset="0"/>
            <a:ea typeface="幼圆" pitchFamily="49" charset="-122"/>
          </a:endParaRPr>
        </a:p>
      </dgm:t>
    </dgm:pt>
    <dgm:pt modelId="{243978B9-8172-458F-990B-3B281DDF56D3}" type="parTrans" cxnId="{F909E9FD-5DFE-41F1-B543-EB9024536F7E}">
      <dgm:prSet/>
      <dgm:spPr/>
      <dgm:t>
        <a:bodyPr/>
        <a:lstStyle/>
        <a:p>
          <a:endParaRPr lang="en-US">
            <a:latin typeface="Candara" pitchFamily="34" charset="0"/>
          </a:endParaRPr>
        </a:p>
      </dgm:t>
    </dgm:pt>
    <dgm:pt modelId="{5B23E08F-5C01-4096-ACA5-2E2865EB47DE}" type="sibTrans" cxnId="{F909E9FD-5DFE-41F1-B543-EB9024536F7E}">
      <dgm:prSet/>
      <dgm:spPr/>
      <dgm:t>
        <a:bodyPr/>
        <a:lstStyle/>
        <a:p>
          <a:endParaRPr lang="en-US">
            <a:latin typeface="Candara" pitchFamily="34" charset="0"/>
          </a:endParaRPr>
        </a:p>
      </dgm:t>
    </dgm:pt>
    <dgm:pt modelId="{1F966C51-97DD-434D-A18E-A36BF0F2FE75}">
      <dgm:prSet phldrT="[Text]" phldr="1"/>
      <dgm:spPr/>
      <dgm:t>
        <a:bodyPr/>
        <a:lstStyle/>
        <a:p>
          <a:endParaRPr lang="en-US" dirty="0">
            <a:latin typeface="Century Gothic" pitchFamily="34" charset="0"/>
          </a:endParaRPr>
        </a:p>
      </dgm:t>
    </dgm:pt>
    <dgm:pt modelId="{3725C2FD-B1AD-4D0E-B6D2-95B3906711F0}" type="parTrans" cxnId="{2350C22B-396D-4C36-B388-35E48C75BE7A}">
      <dgm:prSet/>
      <dgm:spPr/>
      <dgm:t>
        <a:bodyPr/>
        <a:lstStyle/>
        <a:p>
          <a:endParaRPr lang="en-US">
            <a:latin typeface="Candara" pitchFamily="34" charset="0"/>
          </a:endParaRPr>
        </a:p>
      </dgm:t>
    </dgm:pt>
    <dgm:pt modelId="{B4C0145A-C7DF-49E2-8F48-8005F5202D6B}" type="sibTrans" cxnId="{2350C22B-396D-4C36-B388-35E48C75BE7A}">
      <dgm:prSet/>
      <dgm:spPr/>
      <dgm:t>
        <a:bodyPr/>
        <a:lstStyle/>
        <a:p>
          <a:endParaRPr lang="en-US">
            <a:latin typeface="Candara" pitchFamily="34" charset="0"/>
          </a:endParaRPr>
        </a:p>
      </dgm:t>
    </dgm:pt>
    <dgm:pt modelId="{672BA3BD-B10E-40F3-875D-FA2AA9A7DE7B}">
      <dgm:prSet phldrT="[Text]" phldr="1"/>
      <dgm:spPr/>
      <dgm:t>
        <a:bodyPr/>
        <a:lstStyle/>
        <a:p>
          <a:endParaRPr lang="en-US" dirty="0">
            <a:latin typeface="Century Gothic" pitchFamily="34" charset="0"/>
          </a:endParaRPr>
        </a:p>
      </dgm:t>
    </dgm:pt>
    <dgm:pt modelId="{9411D1DC-B5F2-4144-AC4B-155491A32ECB}" type="parTrans" cxnId="{0EF994EC-6C0A-484E-A998-954E9432CE6D}">
      <dgm:prSet/>
      <dgm:spPr/>
      <dgm:t>
        <a:bodyPr/>
        <a:lstStyle/>
        <a:p>
          <a:endParaRPr lang="en-US">
            <a:latin typeface="Candara" pitchFamily="34" charset="0"/>
          </a:endParaRPr>
        </a:p>
      </dgm:t>
    </dgm:pt>
    <dgm:pt modelId="{89E924D5-B1B6-4848-B2FF-BDE82CD4DAB0}" type="sibTrans" cxnId="{0EF994EC-6C0A-484E-A998-954E9432CE6D}">
      <dgm:prSet/>
      <dgm:spPr/>
      <dgm:t>
        <a:bodyPr/>
        <a:lstStyle/>
        <a:p>
          <a:endParaRPr lang="en-US">
            <a:latin typeface="Candara" pitchFamily="34" charset="0"/>
          </a:endParaRPr>
        </a:p>
      </dgm:t>
    </dgm:pt>
    <dgm:pt modelId="{4C1F5E4E-5D06-4E8D-8874-E22C260A98E4}">
      <dgm:prSet phldrT="[Text]" custT="1"/>
      <dgm:spPr/>
      <dgm:t>
        <a:bodyPr/>
        <a:lstStyle/>
        <a:p>
          <a:r>
            <a:rPr lang="en-US" sz="2400" b="1" smtClean="0">
              <a:latin typeface="Century Gothic" pitchFamily="34" charset="0"/>
              <a:ea typeface="幼圆" pitchFamily="49" charset="-122"/>
            </a:rPr>
            <a:t>Reduce material wastage by 30%</a:t>
          </a:r>
          <a:endParaRPr lang="en-US" sz="2400" dirty="0">
            <a:latin typeface="Century Gothic" pitchFamily="34" charset="0"/>
            <a:ea typeface="幼圆" pitchFamily="49" charset="-122"/>
          </a:endParaRPr>
        </a:p>
      </dgm:t>
    </dgm:pt>
    <dgm:pt modelId="{97662D82-7ED3-418D-9313-9B9AC67201F5}" type="parTrans" cxnId="{B3FDCE92-74FF-4DEC-A50F-AB3BEEC365CF}">
      <dgm:prSet/>
      <dgm:spPr/>
      <dgm:t>
        <a:bodyPr/>
        <a:lstStyle/>
        <a:p>
          <a:endParaRPr lang="en-US">
            <a:latin typeface="Candara" pitchFamily="34" charset="0"/>
          </a:endParaRPr>
        </a:p>
      </dgm:t>
    </dgm:pt>
    <dgm:pt modelId="{9103C159-ACC1-42A0-8FFD-061E9EA998C4}" type="sibTrans" cxnId="{B3FDCE92-74FF-4DEC-A50F-AB3BEEC365CF}">
      <dgm:prSet/>
      <dgm:spPr/>
      <dgm:t>
        <a:bodyPr/>
        <a:lstStyle/>
        <a:p>
          <a:endParaRPr lang="en-US">
            <a:latin typeface="Candara" pitchFamily="34" charset="0"/>
          </a:endParaRPr>
        </a:p>
      </dgm:t>
    </dgm:pt>
    <dgm:pt modelId="{A49EF604-220E-4E2B-BD61-ED75BC9BDAAB}">
      <dgm:prSet phldrT="[Text]" custT="1"/>
      <dgm:spPr/>
      <dgm:t>
        <a:bodyPr/>
        <a:lstStyle/>
        <a:p>
          <a:r>
            <a:rPr lang="en-US" sz="2400" b="1" smtClean="0">
              <a:latin typeface="Century Gothic" pitchFamily="34" charset="0"/>
              <a:ea typeface="幼圆" pitchFamily="49" charset="-122"/>
            </a:rPr>
            <a:t>Plant 1,000,000 trees</a:t>
          </a:r>
          <a:endParaRPr lang="en-US" sz="2400" dirty="0">
            <a:latin typeface="Century Gothic" pitchFamily="34" charset="0"/>
            <a:ea typeface="幼圆" pitchFamily="49" charset="-122"/>
          </a:endParaRPr>
        </a:p>
      </dgm:t>
    </dgm:pt>
    <dgm:pt modelId="{0F86C0BD-2F9B-405F-8D57-4134A189E0A2}" type="parTrans" cxnId="{6633078A-3034-436A-B3DA-25954D04FD17}">
      <dgm:prSet/>
      <dgm:spPr/>
      <dgm:t>
        <a:bodyPr/>
        <a:lstStyle/>
        <a:p>
          <a:endParaRPr lang="en-US">
            <a:latin typeface="Candara" pitchFamily="34" charset="0"/>
          </a:endParaRPr>
        </a:p>
      </dgm:t>
    </dgm:pt>
    <dgm:pt modelId="{C17071D4-36C0-45FF-BE28-59328FE623C2}" type="sibTrans" cxnId="{6633078A-3034-436A-B3DA-25954D04FD17}">
      <dgm:prSet/>
      <dgm:spPr/>
      <dgm:t>
        <a:bodyPr/>
        <a:lstStyle/>
        <a:p>
          <a:endParaRPr lang="en-US">
            <a:latin typeface="Candara" pitchFamily="34" charset="0"/>
          </a:endParaRPr>
        </a:p>
      </dgm:t>
    </dgm:pt>
    <dgm:pt modelId="{5D132E28-3DA8-4C44-809D-9F3EA1B7BAA5}">
      <dgm:prSet phldrT="[Text]" custT="1"/>
      <dgm:spPr/>
      <dgm:t>
        <a:bodyPr/>
        <a:lstStyle/>
        <a:p>
          <a:r>
            <a:rPr lang="en-US" sz="2400" b="1" dirty="0" smtClean="0">
              <a:latin typeface="Century Gothic" pitchFamily="34" charset="0"/>
              <a:ea typeface="幼圆" pitchFamily="49" charset="-122"/>
            </a:rPr>
            <a:t>Reduce carbon footprint per garment 8%</a:t>
          </a:r>
          <a:endParaRPr lang="en-US" sz="2400" dirty="0">
            <a:latin typeface="Century Gothic" pitchFamily="34" charset="0"/>
            <a:ea typeface="幼圆" pitchFamily="49" charset="-122"/>
          </a:endParaRPr>
        </a:p>
      </dgm:t>
    </dgm:pt>
    <dgm:pt modelId="{6E1D1C3F-B764-4D79-AA7E-26281B6F40FA}" type="parTrans" cxnId="{23EDF4F9-5F2F-447A-B3C6-CE292A440831}">
      <dgm:prSet/>
      <dgm:spPr/>
      <dgm:t>
        <a:bodyPr/>
        <a:lstStyle/>
        <a:p>
          <a:endParaRPr lang="en-US">
            <a:latin typeface="Candara" pitchFamily="34" charset="0"/>
          </a:endParaRPr>
        </a:p>
      </dgm:t>
    </dgm:pt>
    <dgm:pt modelId="{A0C9C2D6-AA12-4B5F-B2EC-F17E016EB23F}" type="sibTrans" cxnId="{23EDF4F9-5F2F-447A-B3C6-CE292A440831}">
      <dgm:prSet/>
      <dgm:spPr/>
      <dgm:t>
        <a:bodyPr/>
        <a:lstStyle/>
        <a:p>
          <a:endParaRPr lang="en-US">
            <a:latin typeface="Candara" pitchFamily="34" charset="0"/>
          </a:endParaRPr>
        </a:p>
      </dgm:t>
    </dgm:pt>
    <dgm:pt modelId="{38271B7E-165F-4D25-8AB3-2AEC59A34507}">
      <dgm:prSet phldrT="[Text]" phldr="1"/>
      <dgm:spPr/>
      <dgm:t>
        <a:bodyPr/>
        <a:lstStyle/>
        <a:p>
          <a:endParaRPr lang="en-US" dirty="0">
            <a:latin typeface="Century Gothic" pitchFamily="34" charset="0"/>
          </a:endParaRPr>
        </a:p>
      </dgm:t>
    </dgm:pt>
    <dgm:pt modelId="{27C14E61-43AA-4878-B679-49F2791094C8}" type="sibTrans" cxnId="{10E14485-C0E6-4340-A321-6306E20EB25D}">
      <dgm:prSet/>
      <dgm:spPr/>
      <dgm:t>
        <a:bodyPr/>
        <a:lstStyle/>
        <a:p>
          <a:endParaRPr lang="en-US">
            <a:latin typeface="Candara" pitchFamily="34" charset="0"/>
          </a:endParaRPr>
        </a:p>
      </dgm:t>
    </dgm:pt>
    <dgm:pt modelId="{EE4BCC76-73E2-48D4-8947-AB0BC249F59E}" type="parTrans" cxnId="{10E14485-C0E6-4340-A321-6306E20EB25D}">
      <dgm:prSet/>
      <dgm:spPr/>
      <dgm:t>
        <a:bodyPr/>
        <a:lstStyle/>
        <a:p>
          <a:endParaRPr lang="en-US">
            <a:latin typeface="Candara" pitchFamily="34" charset="0"/>
          </a:endParaRPr>
        </a:p>
      </dgm:t>
    </dgm:pt>
    <dgm:pt modelId="{FBCA248D-C711-49B7-B584-DC1720B08F0A}" type="pres">
      <dgm:prSet presAssocID="{CE6F8205-5F34-4A4C-A98D-24E1AE1E7E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4D5DBA-F013-4B1B-A2E8-C450EBF61CCC}" type="pres">
      <dgm:prSet presAssocID="{8A57F14C-D97C-4948-9CB5-00476FCC5FDA}" presName="linNode" presStyleCnt="0"/>
      <dgm:spPr/>
      <dgm:t>
        <a:bodyPr/>
        <a:lstStyle/>
        <a:p>
          <a:endParaRPr lang="en-US"/>
        </a:p>
      </dgm:t>
    </dgm:pt>
    <dgm:pt modelId="{E93AC6AF-CCF6-4D5E-8564-DA38DAB5BDA9}" type="pres">
      <dgm:prSet presAssocID="{8A57F14C-D97C-4948-9CB5-00476FCC5FDA}" presName="parentText" presStyleLbl="node1" presStyleIdx="0" presStyleCnt="4" custScaleX="35541" custScaleY="6912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2D701C-5CCF-4852-B1D3-D5C40DEB4919}" type="pres">
      <dgm:prSet presAssocID="{8A57F14C-D97C-4948-9CB5-00476FCC5FDA}" presName="descendantText" presStyleLbl="alignAccFollowNode1" presStyleIdx="0" presStyleCnt="4" custScaleX="99493" custScaleY="76274" custLinFactNeighborY="3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17CB95-BF21-4A62-B4FA-7402400DE3EA}" type="pres">
      <dgm:prSet presAssocID="{B05A8A5B-0397-494F-B862-AE92A3E7E56D}" presName="sp" presStyleCnt="0"/>
      <dgm:spPr/>
      <dgm:t>
        <a:bodyPr/>
        <a:lstStyle/>
        <a:p>
          <a:endParaRPr lang="en-US"/>
        </a:p>
      </dgm:t>
    </dgm:pt>
    <dgm:pt modelId="{0A29DFA3-C5CC-4911-90CB-317D147A5449}" type="pres">
      <dgm:prSet presAssocID="{1F966C51-97DD-434D-A18E-A36BF0F2FE75}" presName="linNode" presStyleCnt="0"/>
      <dgm:spPr/>
      <dgm:t>
        <a:bodyPr/>
        <a:lstStyle/>
        <a:p>
          <a:endParaRPr lang="en-US"/>
        </a:p>
      </dgm:t>
    </dgm:pt>
    <dgm:pt modelId="{9DFB7E83-D049-4A3B-80D1-4B68C2F1120A}" type="pres">
      <dgm:prSet presAssocID="{1F966C51-97DD-434D-A18E-A36BF0F2FE75}" presName="parentText" presStyleLbl="node1" presStyleIdx="1" presStyleCnt="4" custScaleX="35541" custScaleY="6912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849255-F227-41A9-B728-A63E9C013463}" type="pres">
      <dgm:prSet presAssocID="{1F966C51-97DD-434D-A18E-A36BF0F2FE75}" presName="descendantText" presStyleLbl="alignAccFollowNode1" presStyleIdx="1" presStyleCnt="4" custScaleX="99493" custScaleY="76274" custLinFactNeighborY="3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B3E3F1-2B44-4707-B742-194FE269358A}" type="pres">
      <dgm:prSet presAssocID="{B4C0145A-C7DF-49E2-8F48-8005F5202D6B}" presName="sp" presStyleCnt="0"/>
      <dgm:spPr/>
      <dgm:t>
        <a:bodyPr/>
        <a:lstStyle/>
        <a:p>
          <a:endParaRPr lang="en-US"/>
        </a:p>
      </dgm:t>
    </dgm:pt>
    <dgm:pt modelId="{DB277ADC-396E-4AEB-B6DD-1475FD4B76E3}" type="pres">
      <dgm:prSet presAssocID="{38271B7E-165F-4D25-8AB3-2AEC59A34507}" presName="linNode" presStyleCnt="0"/>
      <dgm:spPr/>
      <dgm:t>
        <a:bodyPr/>
        <a:lstStyle/>
        <a:p>
          <a:endParaRPr lang="en-US"/>
        </a:p>
      </dgm:t>
    </dgm:pt>
    <dgm:pt modelId="{1B1B7777-A363-450D-B5D2-CB69A15DBD6B}" type="pres">
      <dgm:prSet presAssocID="{38271B7E-165F-4D25-8AB3-2AEC59A34507}" presName="parentText" presStyleLbl="node1" presStyleIdx="2" presStyleCnt="4" custScaleX="35541" custScaleY="6912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47C66-5020-4780-A72B-B296F9CB21C7}" type="pres">
      <dgm:prSet presAssocID="{38271B7E-165F-4D25-8AB3-2AEC59A34507}" presName="descendantText" presStyleLbl="alignAccFollowNode1" presStyleIdx="2" presStyleCnt="4" custScaleX="99493" custScaleY="76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A45F8-B372-4704-8307-8242D63E08C2}" type="pres">
      <dgm:prSet presAssocID="{27C14E61-43AA-4878-B679-49F2791094C8}" presName="sp" presStyleCnt="0"/>
      <dgm:spPr/>
      <dgm:t>
        <a:bodyPr/>
        <a:lstStyle/>
        <a:p>
          <a:endParaRPr lang="en-US"/>
        </a:p>
      </dgm:t>
    </dgm:pt>
    <dgm:pt modelId="{A8525CA5-7D23-4884-8488-BE5E85EB05D6}" type="pres">
      <dgm:prSet presAssocID="{672BA3BD-B10E-40F3-875D-FA2AA9A7DE7B}" presName="linNode" presStyleCnt="0"/>
      <dgm:spPr/>
      <dgm:t>
        <a:bodyPr/>
        <a:lstStyle/>
        <a:p>
          <a:endParaRPr lang="en-US"/>
        </a:p>
      </dgm:t>
    </dgm:pt>
    <dgm:pt modelId="{43BC9E85-7AA3-418A-AA51-FC5F66BCA3F2}" type="pres">
      <dgm:prSet presAssocID="{672BA3BD-B10E-40F3-875D-FA2AA9A7DE7B}" presName="parentText" presStyleLbl="node1" presStyleIdx="3" presStyleCnt="4" custScaleX="35541" custScaleY="6912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56B6FD-A193-4650-911A-C1F5CDB557B9}" type="pres">
      <dgm:prSet presAssocID="{672BA3BD-B10E-40F3-875D-FA2AA9A7DE7B}" presName="descendantText" presStyleLbl="alignAccFollowNode1" presStyleIdx="3" presStyleCnt="4" custScaleX="99493" custScaleY="76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C3C1C1C-A809-4C72-B70D-64717D9B9983}" type="presOf" srcId="{4C1F5E4E-5D06-4E8D-8874-E22C260A98E4}" destId="{5E849255-F227-41A9-B728-A63E9C013463}" srcOrd="0" destOrd="0" presId="urn:microsoft.com/office/officeart/2005/8/layout/vList5"/>
    <dgm:cxn modelId="{A6B72BDD-6072-45BB-ABC0-7D1785FB10F1}" type="presOf" srcId="{672BA3BD-B10E-40F3-875D-FA2AA9A7DE7B}" destId="{43BC9E85-7AA3-418A-AA51-FC5F66BCA3F2}" srcOrd="0" destOrd="0" presId="urn:microsoft.com/office/officeart/2005/8/layout/vList5"/>
    <dgm:cxn modelId="{F909E9FD-5DFE-41F1-B543-EB9024536F7E}" srcId="{8A57F14C-D97C-4948-9CB5-00476FCC5FDA}" destId="{622AD728-50E7-4ACD-8320-91811018AC65}" srcOrd="0" destOrd="0" parTransId="{243978B9-8172-458F-990B-3B281DDF56D3}" sibTransId="{5B23E08F-5C01-4096-ACA5-2E2865EB47DE}"/>
    <dgm:cxn modelId="{2350C22B-396D-4C36-B388-35E48C75BE7A}" srcId="{CE6F8205-5F34-4A4C-A98D-24E1AE1E7EC7}" destId="{1F966C51-97DD-434D-A18E-A36BF0F2FE75}" srcOrd="1" destOrd="0" parTransId="{3725C2FD-B1AD-4D0E-B6D2-95B3906711F0}" sibTransId="{B4C0145A-C7DF-49E2-8F48-8005F5202D6B}"/>
    <dgm:cxn modelId="{60F5E320-AD48-47D4-88E5-A3690F8024C3}" type="presOf" srcId="{38271B7E-165F-4D25-8AB3-2AEC59A34507}" destId="{1B1B7777-A363-450D-B5D2-CB69A15DBD6B}" srcOrd="0" destOrd="0" presId="urn:microsoft.com/office/officeart/2005/8/layout/vList5"/>
    <dgm:cxn modelId="{8D241ECF-C245-472B-B025-891E05497C63}" type="presOf" srcId="{622AD728-50E7-4ACD-8320-91811018AC65}" destId="{2B2D701C-5CCF-4852-B1D3-D5C40DEB4919}" srcOrd="0" destOrd="0" presId="urn:microsoft.com/office/officeart/2005/8/layout/vList5"/>
    <dgm:cxn modelId="{6633078A-3034-436A-B3DA-25954D04FD17}" srcId="{38271B7E-165F-4D25-8AB3-2AEC59A34507}" destId="{A49EF604-220E-4E2B-BD61-ED75BC9BDAAB}" srcOrd="0" destOrd="0" parTransId="{0F86C0BD-2F9B-405F-8D57-4134A189E0A2}" sibTransId="{C17071D4-36C0-45FF-BE28-59328FE623C2}"/>
    <dgm:cxn modelId="{23EDF4F9-5F2F-447A-B3C6-CE292A440831}" srcId="{672BA3BD-B10E-40F3-875D-FA2AA9A7DE7B}" destId="{5D132E28-3DA8-4C44-809D-9F3EA1B7BAA5}" srcOrd="0" destOrd="0" parTransId="{6E1D1C3F-B764-4D79-AA7E-26281B6F40FA}" sibTransId="{A0C9C2D6-AA12-4B5F-B2EC-F17E016EB23F}"/>
    <dgm:cxn modelId="{FA0FA12E-1324-4E3A-8F5C-98BD83DA1FCB}" type="presOf" srcId="{8A57F14C-D97C-4948-9CB5-00476FCC5FDA}" destId="{E93AC6AF-CCF6-4D5E-8564-DA38DAB5BDA9}" srcOrd="0" destOrd="0" presId="urn:microsoft.com/office/officeart/2005/8/layout/vList5"/>
    <dgm:cxn modelId="{4CCCA17F-C57A-4365-868C-C647094427AF}" type="presOf" srcId="{A49EF604-220E-4E2B-BD61-ED75BC9BDAAB}" destId="{11F47C66-5020-4780-A72B-B296F9CB21C7}" srcOrd="0" destOrd="0" presId="urn:microsoft.com/office/officeart/2005/8/layout/vList5"/>
    <dgm:cxn modelId="{4C871DBE-C0FD-48F9-93E7-C7DED72E2828}" type="presOf" srcId="{CE6F8205-5F34-4A4C-A98D-24E1AE1E7EC7}" destId="{FBCA248D-C711-49B7-B584-DC1720B08F0A}" srcOrd="0" destOrd="0" presId="urn:microsoft.com/office/officeart/2005/8/layout/vList5"/>
    <dgm:cxn modelId="{0EF994EC-6C0A-484E-A998-954E9432CE6D}" srcId="{CE6F8205-5F34-4A4C-A98D-24E1AE1E7EC7}" destId="{672BA3BD-B10E-40F3-875D-FA2AA9A7DE7B}" srcOrd="3" destOrd="0" parTransId="{9411D1DC-B5F2-4144-AC4B-155491A32ECB}" sibTransId="{89E924D5-B1B6-4848-B2FF-BDE82CD4DAB0}"/>
    <dgm:cxn modelId="{4EE9EEF1-1206-4E4D-BBAC-A436F235D2BD}" type="presOf" srcId="{1F966C51-97DD-434D-A18E-A36BF0F2FE75}" destId="{9DFB7E83-D049-4A3B-80D1-4B68C2F1120A}" srcOrd="0" destOrd="0" presId="urn:microsoft.com/office/officeart/2005/8/layout/vList5"/>
    <dgm:cxn modelId="{B3FDCE92-74FF-4DEC-A50F-AB3BEEC365CF}" srcId="{1F966C51-97DD-434D-A18E-A36BF0F2FE75}" destId="{4C1F5E4E-5D06-4E8D-8874-E22C260A98E4}" srcOrd="0" destOrd="0" parTransId="{97662D82-7ED3-418D-9313-9B9AC67201F5}" sibTransId="{9103C159-ACC1-42A0-8FFD-061E9EA998C4}"/>
    <dgm:cxn modelId="{D7660F8C-9E98-4EDB-996E-752D6F38B1CD}" type="presOf" srcId="{5D132E28-3DA8-4C44-809D-9F3EA1B7BAA5}" destId="{0E56B6FD-A193-4650-911A-C1F5CDB557B9}" srcOrd="0" destOrd="0" presId="urn:microsoft.com/office/officeart/2005/8/layout/vList5"/>
    <dgm:cxn modelId="{BAD0BDC4-1F50-401A-B715-EDE06A59E695}" srcId="{CE6F8205-5F34-4A4C-A98D-24E1AE1E7EC7}" destId="{8A57F14C-D97C-4948-9CB5-00476FCC5FDA}" srcOrd="0" destOrd="0" parTransId="{6B6E46A7-652B-4B95-9D3C-AFCDB0733B90}" sibTransId="{B05A8A5B-0397-494F-B862-AE92A3E7E56D}"/>
    <dgm:cxn modelId="{10E14485-C0E6-4340-A321-6306E20EB25D}" srcId="{CE6F8205-5F34-4A4C-A98D-24E1AE1E7EC7}" destId="{38271B7E-165F-4D25-8AB3-2AEC59A34507}" srcOrd="2" destOrd="0" parTransId="{EE4BCC76-73E2-48D4-8947-AB0BC249F59E}" sibTransId="{27C14E61-43AA-4878-B679-49F2791094C8}"/>
    <dgm:cxn modelId="{22F1997C-0280-4161-B310-EE1FE23AB3B4}" type="presParOf" srcId="{FBCA248D-C711-49B7-B584-DC1720B08F0A}" destId="{1F4D5DBA-F013-4B1B-A2E8-C450EBF61CCC}" srcOrd="0" destOrd="0" presId="urn:microsoft.com/office/officeart/2005/8/layout/vList5"/>
    <dgm:cxn modelId="{DD596C04-A1C5-4CAA-94B3-1ED47BC1F951}" type="presParOf" srcId="{1F4D5DBA-F013-4B1B-A2E8-C450EBF61CCC}" destId="{E93AC6AF-CCF6-4D5E-8564-DA38DAB5BDA9}" srcOrd="0" destOrd="0" presId="urn:microsoft.com/office/officeart/2005/8/layout/vList5"/>
    <dgm:cxn modelId="{B8E21A7B-970C-4064-83A4-71DC85C8D48C}" type="presParOf" srcId="{1F4D5DBA-F013-4B1B-A2E8-C450EBF61CCC}" destId="{2B2D701C-5CCF-4852-B1D3-D5C40DEB4919}" srcOrd="1" destOrd="0" presId="urn:microsoft.com/office/officeart/2005/8/layout/vList5"/>
    <dgm:cxn modelId="{73373179-B5A6-4BAA-BE38-017B4F4BBFA6}" type="presParOf" srcId="{FBCA248D-C711-49B7-B584-DC1720B08F0A}" destId="{C417CB95-BF21-4A62-B4FA-7402400DE3EA}" srcOrd="1" destOrd="0" presId="urn:microsoft.com/office/officeart/2005/8/layout/vList5"/>
    <dgm:cxn modelId="{22E596AB-71D6-4C08-8AB8-86C11B621282}" type="presParOf" srcId="{FBCA248D-C711-49B7-B584-DC1720B08F0A}" destId="{0A29DFA3-C5CC-4911-90CB-317D147A5449}" srcOrd="2" destOrd="0" presId="urn:microsoft.com/office/officeart/2005/8/layout/vList5"/>
    <dgm:cxn modelId="{C3150AF0-CBE5-46FA-9925-E6AB4A2B629A}" type="presParOf" srcId="{0A29DFA3-C5CC-4911-90CB-317D147A5449}" destId="{9DFB7E83-D049-4A3B-80D1-4B68C2F1120A}" srcOrd="0" destOrd="0" presId="urn:microsoft.com/office/officeart/2005/8/layout/vList5"/>
    <dgm:cxn modelId="{4D822CA6-122B-4413-9F80-CF634EDC6D68}" type="presParOf" srcId="{0A29DFA3-C5CC-4911-90CB-317D147A5449}" destId="{5E849255-F227-41A9-B728-A63E9C013463}" srcOrd="1" destOrd="0" presId="urn:microsoft.com/office/officeart/2005/8/layout/vList5"/>
    <dgm:cxn modelId="{1F305944-218A-4136-A83A-A3F845B5AE1B}" type="presParOf" srcId="{FBCA248D-C711-49B7-B584-DC1720B08F0A}" destId="{BAB3E3F1-2B44-4707-B742-194FE269358A}" srcOrd="3" destOrd="0" presId="urn:microsoft.com/office/officeart/2005/8/layout/vList5"/>
    <dgm:cxn modelId="{DDC3D6CC-AB06-4EEB-99CB-20A1B2D446F0}" type="presParOf" srcId="{FBCA248D-C711-49B7-B584-DC1720B08F0A}" destId="{DB277ADC-396E-4AEB-B6DD-1475FD4B76E3}" srcOrd="4" destOrd="0" presId="urn:microsoft.com/office/officeart/2005/8/layout/vList5"/>
    <dgm:cxn modelId="{3CC18168-30C6-42D4-945C-37EE1F1495C4}" type="presParOf" srcId="{DB277ADC-396E-4AEB-B6DD-1475FD4B76E3}" destId="{1B1B7777-A363-450D-B5D2-CB69A15DBD6B}" srcOrd="0" destOrd="0" presId="urn:microsoft.com/office/officeart/2005/8/layout/vList5"/>
    <dgm:cxn modelId="{C3FE750D-F7A6-427E-8329-B67A48C9A3E6}" type="presParOf" srcId="{DB277ADC-396E-4AEB-B6DD-1475FD4B76E3}" destId="{11F47C66-5020-4780-A72B-B296F9CB21C7}" srcOrd="1" destOrd="0" presId="urn:microsoft.com/office/officeart/2005/8/layout/vList5"/>
    <dgm:cxn modelId="{9B926A84-837F-49A5-9CAB-B9DF4E4A96DD}" type="presParOf" srcId="{FBCA248D-C711-49B7-B584-DC1720B08F0A}" destId="{54BA45F8-B372-4704-8307-8242D63E08C2}" srcOrd="5" destOrd="0" presId="urn:microsoft.com/office/officeart/2005/8/layout/vList5"/>
    <dgm:cxn modelId="{121FAD9E-A833-4498-9332-5DAD56B338D0}" type="presParOf" srcId="{FBCA248D-C711-49B7-B584-DC1720B08F0A}" destId="{A8525CA5-7D23-4884-8488-BE5E85EB05D6}" srcOrd="6" destOrd="0" presId="urn:microsoft.com/office/officeart/2005/8/layout/vList5"/>
    <dgm:cxn modelId="{6C3AC295-62A6-46CB-884D-DF8B4922138E}" type="presParOf" srcId="{A8525CA5-7D23-4884-8488-BE5E85EB05D6}" destId="{43BC9E85-7AA3-418A-AA51-FC5F66BCA3F2}" srcOrd="0" destOrd="0" presId="urn:microsoft.com/office/officeart/2005/8/layout/vList5"/>
    <dgm:cxn modelId="{217F6241-33B4-420E-B6BA-654300061BC0}" type="presParOf" srcId="{A8525CA5-7D23-4884-8488-BE5E85EB05D6}" destId="{0E56B6FD-A193-4650-911A-C1F5CDB557B9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1FFCC41-BAD3-4397-AFE1-F71F32A2B109}" type="doc">
      <dgm:prSet loTypeId="urn:microsoft.com/office/officeart/2005/8/layout/pList2" loCatId="list" qsTypeId="urn:microsoft.com/office/officeart/2005/8/quickstyle/simple4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1B6CE4C-7A8E-4C73-B3FB-A2E8835AB801}">
      <dgm:prSet phldrT="[Text]" custT="1"/>
      <dgm:spPr/>
      <dgm:t>
        <a:bodyPr anchor="ctr" anchorCtr="0"/>
        <a:lstStyle/>
        <a:p>
          <a:r>
            <a:rPr lang="en-US" altLang="zh-CN" sz="2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华文中宋" pitchFamily="2" charset="-122"/>
            </a:rPr>
            <a:t>Handling Food Waste</a:t>
          </a:r>
          <a:endParaRPr lang="en-US" sz="22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  <a:ea typeface="华文中宋" pitchFamily="2" charset="-122"/>
          </a:endParaRPr>
        </a:p>
      </dgm:t>
    </dgm:pt>
    <dgm:pt modelId="{D6D9C68F-58D8-4189-8E49-3DEF7532C9CB}" type="parTrans" cxnId="{93E65E25-2F7A-4650-96A4-E28E8B7D988D}">
      <dgm:prSet/>
      <dgm:spPr/>
      <dgm:t>
        <a:bodyPr/>
        <a:lstStyle/>
        <a:p>
          <a:endParaRPr lang="en-US"/>
        </a:p>
      </dgm:t>
    </dgm:pt>
    <dgm:pt modelId="{66ADDAE7-3BA0-4915-95AF-EF3A540D470B}" type="sibTrans" cxnId="{93E65E25-2F7A-4650-96A4-E28E8B7D988D}">
      <dgm:prSet/>
      <dgm:spPr/>
      <dgm:t>
        <a:bodyPr/>
        <a:lstStyle/>
        <a:p>
          <a:endParaRPr lang="en-US"/>
        </a:p>
      </dgm:t>
    </dgm:pt>
    <dgm:pt modelId="{69D43052-9C27-470B-9D2E-2393516A9393}">
      <dgm:prSet phldrT="[Text]" custT="1"/>
      <dgm:spPr/>
      <dgm:t>
        <a:bodyPr anchor="ctr" anchorCtr="0"/>
        <a:lstStyle/>
        <a:p>
          <a:r>
            <a:rPr lang="en-US" altLang="zh-CN" sz="2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华文中宋" pitchFamily="2" charset="-122"/>
            </a:rPr>
            <a:t>Fertilizing Organic Garden</a:t>
          </a:r>
          <a:endParaRPr lang="en-US" sz="22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  <a:ea typeface="华文中宋" pitchFamily="2" charset="-122"/>
          </a:endParaRPr>
        </a:p>
      </dgm:t>
    </dgm:pt>
    <dgm:pt modelId="{A6E9AB26-12DE-4FAD-AC2D-79115819F9FD}" type="parTrans" cxnId="{8DC98284-BF8A-4BB2-BE6E-8F92E1C7C28D}">
      <dgm:prSet/>
      <dgm:spPr/>
      <dgm:t>
        <a:bodyPr/>
        <a:lstStyle/>
        <a:p>
          <a:endParaRPr lang="en-US"/>
        </a:p>
      </dgm:t>
    </dgm:pt>
    <dgm:pt modelId="{D2DDA11A-F5E0-42DE-BAED-9CFA20C16C1D}" type="sibTrans" cxnId="{8DC98284-BF8A-4BB2-BE6E-8F92E1C7C28D}">
      <dgm:prSet/>
      <dgm:spPr/>
      <dgm:t>
        <a:bodyPr/>
        <a:lstStyle/>
        <a:p>
          <a:endParaRPr lang="en-US"/>
        </a:p>
      </dgm:t>
    </dgm:pt>
    <dgm:pt modelId="{FFAB63E1-4254-463F-8CAC-77517718D69A}">
      <dgm:prSet phldrT="[Text]" custT="1"/>
      <dgm:spPr/>
      <dgm:t>
        <a:bodyPr anchor="ctr" anchorCtr="0"/>
        <a:lstStyle/>
        <a:p>
          <a:r>
            <a:rPr lang="en-US" altLang="zh-CN" sz="2200" b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华文中宋" pitchFamily="2" charset="-122"/>
            </a:rPr>
            <a:t>Composting to Organic Fertilizer</a:t>
          </a:r>
          <a:endParaRPr lang="en-US" sz="2200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  <a:ea typeface="华文中宋" pitchFamily="2" charset="-122"/>
          </a:endParaRPr>
        </a:p>
      </dgm:t>
    </dgm:pt>
    <dgm:pt modelId="{6A54E939-8611-495B-B3BF-9AA2C1ACB5EE}" type="sibTrans" cxnId="{B3A21A5C-7B27-4259-AC6B-2C2F9A9A29F6}">
      <dgm:prSet/>
      <dgm:spPr/>
      <dgm:t>
        <a:bodyPr/>
        <a:lstStyle/>
        <a:p>
          <a:endParaRPr lang="en-US"/>
        </a:p>
      </dgm:t>
    </dgm:pt>
    <dgm:pt modelId="{7D95FFA4-D01E-45B9-8752-88724BA0585A}" type="parTrans" cxnId="{B3A21A5C-7B27-4259-AC6B-2C2F9A9A29F6}">
      <dgm:prSet/>
      <dgm:spPr/>
      <dgm:t>
        <a:bodyPr/>
        <a:lstStyle/>
        <a:p>
          <a:endParaRPr lang="en-US"/>
        </a:p>
      </dgm:t>
    </dgm:pt>
    <dgm:pt modelId="{5FE2CA48-33BA-4205-AE7F-5372BC3E69C8}" type="pres">
      <dgm:prSet presAssocID="{C1FFCC41-BAD3-4397-AFE1-F71F32A2B10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16787A1-5971-42A0-8AD3-D67BA509F1C4}" type="pres">
      <dgm:prSet presAssocID="{C1FFCC41-BAD3-4397-AFE1-F71F32A2B109}" presName="bkgdShp" presStyleLbl="alignAccFollowNode1" presStyleIdx="0" presStyleCnt="1" custScaleY="141011" custLinFactNeighborY="5726"/>
      <dgm:spPr/>
      <dgm:t>
        <a:bodyPr/>
        <a:lstStyle/>
        <a:p>
          <a:endParaRPr lang="en-US"/>
        </a:p>
      </dgm:t>
    </dgm:pt>
    <dgm:pt modelId="{31EA2FF4-0D16-4F1C-8E6C-8489D37B2A4E}" type="pres">
      <dgm:prSet presAssocID="{C1FFCC41-BAD3-4397-AFE1-F71F32A2B109}" presName="linComp" presStyleCnt="0"/>
      <dgm:spPr/>
      <dgm:t>
        <a:bodyPr/>
        <a:lstStyle/>
        <a:p>
          <a:endParaRPr lang="en-US"/>
        </a:p>
      </dgm:t>
    </dgm:pt>
    <dgm:pt modelId="{10BBEFE8-56D0-4E81-8F0E-3FEEF640BA34}" type="pres">
      <dgm:prSet presAssocID="{F1B6CE4C-7A8E-4C73-B3FB-A2E8835AB801}" presName="compNode" presStyleCnt="0"/>
      <dgm:spPr/>
      <dgm:t>
        <a:bodyPr/>
        <a:lstStyle/>
        <a:p>
          <a:endParaRPr lang="en-US"/>
        </a:p>
      </dgm:t>
    </dgm:pt>
    <dgm:pt modelId="{B185C603-99B4-4D38-AA5C-F22161AC9792}" type="pres">
      <dgm:prSet presAssocID="{F1B6CE4C-7A8E-4C73-B3FB-A2E8835AB801}" presName="node" presStyleLbl="node1" presStyleIdx="0" presStyleCnt="3" custScaleY="35038" custLinFactNeighborY="-38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EAA5AE1-02D9-4506-9AD8-5026A271A0B3}" type="pres">
      <dgm:prSet presAssocID="{F1B6CE4C-7A8E-4C73-B3FB-A2E8835AB801}" presName="invisiNode" presStyleLbl="node1" presStyleIdx="0" presStyleCnt="3"/>
      <dgm:spPr/>
      <dgm:t>
        <a:bodyPr/>
        <a:lstStyle/>
        <a:p>
          <a:endParaRPr lang="en-US"/>
        </a:p>
      </dgm:t>
    </dgm:pt>
    <dgm:pt modelId="{ED74FFA1-4E0F-4397-8258-37F96A0716C9}" type="pres">
      <dgm:prSet presAssocID="{F1B6CE4C-7A8E-4C73-B3FB-A2E8835AB801}" presName="imagNode" presStyleLbl="fgImgPlace1" presStyleIdx="0" presStyleCnt="3" custScaleY="149041" custLinFactNeighborY="-21317"/>
      <dgm:spPr>
        <a:blipFill rotWithShape="0">
          <a:blip xmlns:r="http://schemas.openxmlformats.org/officeDocument/2006/relationships" r:embed="rId1">
            <a:lum bright="10000" contrast="10000"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D36C68E7-A0AB-4537-B25E-1F5B49A84A7E}" type="pres">
      <dgm:prSet presAssocID="{66ADDAE7-3BA0-4915-95AF-EF3A540D470B}" presName="sibTrans" presStyleLbl="sibTrans2D1" presStyleIdx="0" presStyleCnt="0"/>
      <dgm:spPr/>
      <dgm:t>
        <a:bodyPr/>
        <a:lstStyle/>
        <a:p>
          <a:endParaRPr lang="en-US"/>
        </a:p>
      </dgm:t>
    </dgm:pt>
    <dgm:pt modelId="{1B1BA357-E4A4-4953-9C86-6BC2CF6E4ECD}" type="pres">
      <dgm:prSet presAssocID="{FFAB63E1-4254-463F-8CAC-77517718D69A}" presName="compNode" presStyleCnt="0"/>
      <dgm:spPr/>
      <dgm:t>
        <a:bodyPr/>
        <a:lstStyle/>
        <a:p>
          <a:endParaRPr lang="en-US"/>
        </a:p>
      </dgm:t>
    </dgm:pt>
    <dgm:pt modelId="{1B22CEE5-8CCF-48A3-A80A-8EB591D45107}" type="pres">
      <dgm:prSet presAssocID="{FFAB63E1-4254-463F-8CAC-77517718D69A}" presName="node" presStyleLbl="node1" presStyleIdx="1" presStyleCnt="3" custScaleY="35038" custLinFactNeighborY="-38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D5207-0826-41B2-BA3C-953D6857E0FF}" type="pres">
      <dgm:prSet presAssocID="{FFAB63E1-4254-463F-8CAC-77517718D69A}" presName="invisiNode" presStyleLbl="node1" presStyleIdx="1" presStyleCnt="3"/>
      <dgm:spPr/>
      <dgm:t>
        <a:bodyPr/>
        <a:lstStyle/>
        <a:p>
          <a:endParaRPr lang="en-US"/>
        </a:p>
      </dgm:t>
    </dgm:pt>
    <dgm:pt modelId="{E4786794-B4DD-4DDD-9B8A-E45F74BCB45A}" type="pres">
      <dgm:prSet presAssocID="{FFAB63E1-4254-463F-8CAC-77517718D69A}" presName="imagNode" presStyleLbl="fgImgPlace1" presStyleIdx="1" presStyleCnt="3" custScaleY="149041" custLinFactNeighborY="-21317"/>
      <dgm:spPr>
        <a:blipFill rotWithShape="0">
          <a:blip xmlns:r="http://schemas.openxmlformats.org/officeDocument/2006/relationships" r:embed="rId2">
            <a:lum bright="20000" contrast="20000"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92E56E50-BE4B-42AA-B5B1-726C6BF49EA5}" type="pres">
      <dgm:prSet presAssocID="{6A54E939-8611-495B-B3BF-9AA2C1ACB5EE}" presName="sibTrans" presStyleLbl="sibTrans2D1" presStyleIdx="0" presStyleCnt="0"/>
      <dgm:spPr/>
      <dgm:t>
        <a:bodyPr/>
        <a:lstStyle/>
        <a:p>
          <a:endParaRPr lang="en-US"/>
        </a:p>
      </dgm:t>
    </dgm:pt>
    <dgm:pt modelId="{07AA2C36-D943-49AC-8D3E-877367D58D95}" type="pres">
      <dgm:prSet presAssocID="{69D43052-9C27-470B-9D2E-2393516A9393}" presName="compNode" presStyleCnt="0"/>
      <dgm:spPr/>
      <dgm:t>
        <a:bodyPr/>
        <a:lstStyle/>
        <a:p>
          <a:endParaRPr lang="en-US"/>
        </a:p>
      </dgm:t>
    </dgm:pt>
    <dgm:pt modelId="{E6054856-F260-4C2D-8B45-2AA07562B056}" type="pres">
      <dgm:prSet presAssocID="{69D43052-9C27-470B-9D2E-2393516A9393}" presName="node" presStyleLbl="node1" presStyleIdx="2" presStyleCnt="3" custScaleY="35038" custLinFactNeighborY="-3806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972C2B-19D9-4365-83BA-8CA279F6F138}" type="pres">
      <dgm:prSet presAssocID="{69D43052-9C27-470B-9D2E-2393516A9393}" presName="invisiNode" presStyleLbl="node1" presStyleIdx="2" presStyleCnt="3"/>
      <dgm:spPr/>
      <dgm:t>
        <a:bodyPr/>
        <a:lstStyle/>
        <a:p>
          <a:endParaRPr lang="en-US"/>
        </a:p>
      </dgm:t>
    </dgm:pt>
    <dgm:pt modelId="{313AC1D4-9BA4-48B8-92AD-B2C70493CA07}" type="pres">
      <dgm:prSet presAssocID="{69D43052-9C27-470B-9D2E-2393516A9393}" presName="imagNode" presStyleLbl="fgImgPlace1" presStyleIdx="2" presStyleCnt="3" custScaleY="148422" custLinFactNeighborY="-20737"/>
      <dgm:spPr>
        <a:blipFill rotWithShape="0">
          <a:blip xmlns:r="http://schemas.openxmlformats.org/officeDocument/2006/relationships" r:embed="rId3">
            <a:lum bright="20000" contrast="30000"/>
          </a:blip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F4439FCB-AF67-44D6-B0F2-4895586C7795}" type="presOf" srcId="{69D43052-9C27-470B-9D2E-2393516A9393}" destId="{E6054856-F260-4C2D-8B45-2AA07562B056}" srcOrd="0" destOrd="0" presId="urn:microsoft.com/office/officeart/2005/8/layout/pList2"/>
    <dgm:cxn modelId="{93E65E25-2F7A-4650-96A4-E28E8B7D988D}" srcId="{C1FFCC41-BAD3-4397-AFE1-F71F32A2B109}" destId="{F1B6CE4C-7A8E-4C73-B3FB-A2E8835AB801}" srcOrd="0" destOrd="0" parTransId="{D6D9C68F-58D8-4189-8E49-3DEF7532C9CB}" sibTransId="{66ADDAE7-3BA0-4915-95AF-EF3A540D470B}"/>
    <dgm:cxn modelId="{71C365D7-8DD6-40A2-BD3F-F0514FB90A7F}" type="presOf" srcId="{FFAB63E1-4254-463F-8CAC-77517718D69A}" destId="{1B22CEE5-8CCF-48A3-A80A-8EB591D45107}" srcOrd="0" destOrd="0" presId="urn:microsoft.com/office/officeart/2005/8/layout/pList2"/>
    <dgm:cxn modelId="{68B35D4A-BA45-4A4F-8FBE-8963652D4303}" type="presOf" srcId="{66ADDAE7-3BA0-4915-95AF-EF3A540D470B}" destId="{D36C68E7-A0AB-4537-B25E-1F5B49A84A7E}" srcOrd="0" destOrd="0" presId="urn:microsoft.com/office/officeart/2005/8/layout/pList2"/>
    <dgm:cxn modelId="{E93E0C4C-4EB7-4ADD-89CC-DB5CCB454547}" type="presOf" srcId="{6A54E939-8611-495B-B3BF-9AA2C1ACB5EE}" destId="{92E56E50-BE4B-42AA-B5B1-726C6BF49EA5}" srcOrd="0" destOrd="0" presId="urn:microsoft.com/office/officeart/2005/8/layout/pList2"/>
    <dgm:cxn modelId="{9D88DCC2-E4B2-41B1-AC81-49CDA019D6BA}" type="presOf" srcId="{F1B6CE4C-7A8E-4C73-B3FB-A2E8835AB801}" destId="{B185C603-99B4-4D38-AA5C-F22161AC9792}" srcOrd="0" destOrd="0" presId="urn:microsoft.com/office/officeart/2005/8/layout/pList2"/>
    <dgm:cxn modelId="{9637043E-90D0-40FB-8223-A180846CAE06}" type="presOf" srcId="{C1FFCC41-BAD3-4397-AFE1-F71F32A2B109}" destId="{5FE2CA48-33BA-4205-AE7F-5372BC3E69C8}" srcOrd="0" destOrd="0" presId="urn:microsoft.com/office/officeart/2005/8/layout/pList2"/>
    <dgm:cxn modelId="{8DC98284-BF8A-4BB2-BE6E-8F92E1C7C28D}" srcId="{C1FFCC41-BAD3-4397-AFE1-F71F32A2B109}" destId="{69D43052-9C27-470B-9D2E-2393516A9393}" srcOrd="2" destOrd="0" parTransId="{A6E9AB26-12DE-4FAD-AC2D-79115819F9FD}" sibTransId="{D2DDA11A-F5E0-42DE-BAED-9CFA20C16C1D}"/>
    <dgm:cxn modelId="{B3A21A5C-7B27-4259-AC6B-2C2F9A9A29F6}" srcId="{C1FFCC41-BAD3-4397-AFE1-F71F32A2B109}" destId="{FFAB63E1-4254-463F-8CAC-77517718D69A}" srcOrd="1" destOrd="0" parTransId="{7D95FFA4-D01E-45B9-8752-88724BA0585A}" sibTransId="{6A54E939-8611-495B-B3BF-9AA2C1ACB5EE}"/>
    <dgm:cxn modelId="{EAD74B5B-96DC-4DB5-A03F-6A94A7DD973B}" type="presParOf" srcId="{5FE2CA48-33BA-4205-AE7F-5372BC3E69C8}" destId="{416787A1-5971-42A0-8AD3-D67BA509F1C4}" srcOrd="0" destOrd="0" presId="urn:microsoft.com/office/officeart/2005/8/layout/pList2"/>
    <dgm:cxn modelId="{BBA5AE9D-5B1F-4DCD-9402-2FBD6BFEE4D4}" type="presParOf" srcId="{5FE2CA48-33BA-4205-AE7F-5372BC3E69C8}" destId="{31EA2FF4-0D16-4F1C-8E6C-8489D37B2A4E}" srcOrd="1" destOrd="0" presId="urn:microsoft.com/office/officeart/2005/8/layout/pList2"/>
    <dgm:cxn modelId="{8A5EA9B0-FB54-43B1-8976-F327AAD98BAF}" type="presParOf" srcId="{31EA2FF4-0D16-4F1C-8E6C-8489D37B2A4E}" destId="{10BBEFE8-56D0-4E81-8F0E-3FEEF640BA34}" srcOrd="0" destOrd="0" presId="urn:microsoft.com/office/officeart/2005/8/layout/pList2"/>
    <dgm:cxn modelId="{FBA840A1-36B6-430B-BBBA-F61D1ED2A9A4}" type="presParOf" srcId="{10BBEFE8-56D0-4E81-8F0E-3FEEF640BA34}" destId="{B185C603-99B4-4D38-AA5C-F22161AC9792}" srcOrd="0" destOrd="0" presId="urn:microsoft.com/office/officeart/2005/8/layout/pList2"/>
    <dgm:cxn modelId="{18F736CE-3706-425A-98E2-3042A2AF9BE9}" type="presParOf" srcId="{10BBEFE8-56D0-4E81-8F0E-3FEEF640BA34}" destId="{2EAA5AE1-02D9-4506-9AD8-5026A271A0B3}" srcOrd="1" destOrd="0" presId="urn:microsoft.com/office/officeart/2005/8/layout/pList2"/>
    <dgm:cxn modelId="{03488915-24BA-436F-A5D2-1FA4A62B5AD7}" type="presParOf" srcId="{10BBEFE8-56D0-4E81-8F0E-3FEEF640BA34}" destId="{ED74FFA1-4E0F-4397-8258-37F96A0716C9}" srcOrd="2" destOrd="0" presId="urn:microsoft.com/office/officeart/2005/8/layout/pList2"/>
    <dgm:cxn modelId="{9C7CC873-ADB6-495D-9ED4-285FB38529DD}" type="presParOf" srcId="{31EA2FF4-0D16-4F1C-8E6C-8489D37B2A4E}" destId="{D36C68E7-A0AB-4537-B25E-1F5B49A84A7E}" srcOrd="1" destOrd="0" presId="urn:microsoft.com/office/officeart/2005/8/layout/pList2"/>
    <dgm:cxn modelId="{DA05A166-AC98-41AF-8B3C-6939DA9C96A1}" type="presParOf" srcId="{31EA2FF4-0D16-4F1C-8E6C-8489D37B2A4E}" destId="{1B1BA357-E4A4-4953-9C86-6BC2CF6E4ECD}" srcOrd="2" destOrd="0" presId="urn:microsoft.com/office/officeart/2005/8/layout/pList2"/>
    <dgm:cxn modelId="{C30A575C-6E0B-4651-BE73-3A0A66DCCF27}" type="presParOf" srcId="{1B1BA357-E4A4-4953-9C86-6BC2CF6E4ECD}" destId="{1B22CEE5-8CCF-48A3-A80A-8EB591D45107}" srcOrd="0" destOrd="0" presId="urn:microsoft.com/office/officeart/2005/8/layout/pList2"/>
    <dgm:cxn modelId="{85B2BB29-F8CC-432A-B4A8-DCEDC51DD881}" type="presParOf" srcId="{1B1BA357-E4A4-4953-9C86-6BC2CF6E4ECD}" destId="{3BDD5207-0826-41B2-BA3C-953D6857E0FF}" srcOrd="1" destOrd="0" presId="urn:microsoft.com/office/officeart/2005/8/layout/pList2"/>
    <dgm:cxn modelId="{E376E708-2D9C-47D8-A0F5-653A8715C095}" type="presParOf" srcId="{1B1BA357-E4A4-4953-9C86-6BC2CF6E4ECD}" destId="{E4786794-B4DD-4DDD-9B8A-E45F74BCB45A}" srcOrd="2" destOrd="0" presId="urn:microsoft.com/office/officeart/2005/8/layout/pList2"/>
    <dgm:cxn modelId="{713A94E9-3A82-4E5C-A672-31C2AE46FAEB}" type="presParOf" srcId="{31EA2FF4-0D16-4F1C-8E6C-8489D37B2A4E}" destId="{92E56E50-BE4B-42AA-B5B1-726C6BF49EA5}" srcOrd="3" destOrd="0" presId="urn:microsoft.com/office/officeart/2005/8/layout/pList2"/>
    <dgm:cxn modelId="{E372C5C5-CA64-4E64-861A-9E5AD3491863}" type="presParOf" srcId="{31EA2FF4-0D16-4F1C-8E6C-8489D37B2A4E}" destId="{07AA2C36-D943-49AC-8D3E-877367D58D95}" srcOrd="4" destOrd="0" presId="urn:microsoft.com/office/officeart/2005/8/layout/pList2"/>
    <dgm:cxn modelId="{5B007A96-0190-4FEA-A694-D677006C27A1}" type="presParOf" srcId="{07AA2C36-D943-49AC-8D3E-877367D58D95}" destId="{E6054856-F260-4C2D-8B45-2AA07562B056}" srcOrd="0" destOrd="0" presId="urn:microsoft.com/office/officeart/2005/8/layout/pList2"/>
    <dgm:cxn modelId="{87D495F1-AE0F-4C74-8F12-A1F64F775B49}" type="presParOf" srcId="{07AA2C36-D943-49AC-8D3E-877367D58D95}" destId="{F9972C2B-19D9-4365-83BA-8CA279F6F138}" srcOrd="1" destOrd="0" presId="urn:microsoft.com/office/officeart/2005/8/layout/pList2"/>
    <dgm:cxn modelId="{6E5A8A36-1C02-41E7-A462-FEF7ACD37620}" type="presParOf" srcId="{07AA2C36-D943-49AC-8D3E-877367D58D95}" destId="{313AC1D4-9BA4-48B8-92AD-B2C70493CA07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E6F8205-5F34-4A4C-A98D-24E1AE1E7EC7}" type="doc">
      <dgm:prSet loTypeId="urn:microsoft.com/office/officeart/2005/8/layout/vList5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8A57F14C-D97C-4948-9CB5-00476FCC5FDA}">
      <dgm:prSet phldrT="[Text]" phldr="1"/>
      <dgm:spPr/>
      <dgm:t>
        <a:bodyPr/>
        <a:lstStyle/>
        <a:p>
          <a:endParaRPr lang="en-US" dirty="0">
            <a:latin typeface="Century Gothic" pitchFamily="34" charset="0"/>
          </a:endParaRPr>
        </a:p>
      </dgm:t>
    </dgm:pt>
    <dgm:pt modelId="{6B6E46A7-652B-4B95-9D3C-AFCDB0733B90}" type="parTrans" cxnId="{BAD0BDC4-1F50-401A-B715-EDE06A59E695}">
      <dgm:prSet/>
      <dgm:spPr/>
      <dgm:t>
        <a:bodyPr/>
        <a:lstStyle/>
        <a:p>
          <a:endParaRPr lang="en-US">
            <a:latin typeface="Candara" pitchFamily="34" charset="0"/>
          </a:endParaRPr>
        </a:p>
      </dgm:t>
    </dgm:pt>
    <dgm:pt modelId="{B05A8A5B-0397-494F-B862-AE92A3E7E56D}" type="sibTrans" cxnId="{BAD0BDC4-1F50-401A-B715-EDE06A59E695}">
      <dgm:prSet/>
      <dgm:spPr/>
      <dgm:t>
        <a:bodyPr/>
        <a:lstStyle/>
        <a:p>
          <a:endParaRPr lang="en-US">
            <a:latin typeface="Candara" pitchFamily="34" charset="0"/>
          </a:endParaRPr>
        </a:p>
      </dgm:t>
    </dgm:pt>
    <dgm:pt modelId="{622AD728-50E7-4ACD-8320-91811018AC65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  <a:ea typeface="幼圆" pitchFamily="49" charset="-122"/>
              <a:cs typeface="Arial" pitchFamily="34" charset="0"/>
            </a:rPr>
            <a:t>Save up 20% of energy cost</a:t>
          </a:r>
          <a:endParaRPr lang="en-US" sz="2400" dirty="0">
            <a:solidFill>
              <a:schemeClr val="accent5">
                <a:lumMod val="50000"/>
              </a:schemeClr>
            </a:solidFill>
            <a:latin typeface="Century Gothic" pitchFamily="34" charset="0"/>
            <a:ea typeface="幼圆" pitchFamily="49" charset="-122"/>
          </a:endParaRPr>
        </a:p>
      </dgm:t>
    </dgm:pt>
    <dgm:pt modelId="{243978B9-8172-458F-990B-3B281DDF56D3}" type="parTrans" cxnId="{F909E9FD-5DFE-41F1-B543-EB9024536F7E}">
      <dgm:prSet/>
      <dgm:spPr/>
      <dgm:t>
        <a:bodyPr/>
        <a:lstStyle/>
        <a:p>
          <a:endParaRPr lang="en-US">
            <a:latin typeface="Candara" pitchFamily="34" charset="0"/>
          </a:endParaRPr>
        </a:p>
      </dgm:t>
    </dgm:pt>
    <dgm:pt modelId="{5B23E08F-5C01-4096-ACA5-2E2865EB47DE}" type="sibTrans" cxnId="{F909E9FD-5DFE-41F1-B543-EB9024536F7E}">
      <dgm:prSet/>
      <dgm:spPr/>
      <dgm:t>
        <a:bodyPr/>
        <a:lstStyle/>
        <a:p>
          <a:endParaRPr lang="en-US">
            <a:latin typeface="Candara" pitchFamily="34" charset="0"/>
          </a:endParaRPr>
        </a:p>
      </dgm:t>
    </dgm:pt>
    <dgm:pt modelId="{1F966C51-97DD-434D-A18E-A36BF0F2FE75}">
      <dgm:prSet phldrT="[Text]" phldr="1"/>
      <dgm:spPr/>
      <dgm:t>
        <a:bodyPr/>
        <a:lstStyle/>
        <a:p>
          <a:endParaRPr lang="en-US" dirty="0">
            <a:latin typeface="Century Gothic" pitchFamily="34" charset="0"/>
          </a:endParaRPr>
        </a:p>
      </dgm:t>
    </dgm:pt>
    <dgm:pt modelId="{3725C2FD-B1AD-4D0E-B6D2-95B3906711F0}" type="parTrans" cxnId="{2350C22B-396D-4C36-B388-35E48C75BE7A}">
      <dgm:prSet/>
      <dgm:spPr/>
      <dgm:t>
        <a:bodyPr/>
        <a:lstStyle/>
        <a:p>
          <a:endParaRPr lang="en-US">
            <a:latin typeface="Candara" pitchFamily="34" charset="0"/>
          </a:endParaRPr>
        </a:p>
      </dgm:t>
    </dgm:pt>
    <dgm:pt modelId="{B4C0145A-C7DF-49E2-8F48-8005F5202D6B}" type="sibTrans" cxnId="{2350C22B-396D-4C36-B388-35E48C75BE7A}">
      <dgm:prSet/>
      <dgm:spPr/>
      <dgm:t>
        <a:bodyPr/>
        <a:lstStyle/>
        <a:p>
          <a:endParaRPr lang="en-US">
            <a:latin typeface="Candara" pitchFamily="34" charset="0"/>
          </a:endParaRPr>
        </a:p>
      </dgm:t>
    </dgm:pt>
    <dgm:pt modelId="{672BA3BD-B10E-40F3-875D-FA2AA9A7DE7B}">
      <dgm:prSet phldrT="[Text]" phldr="1"/>
      <dgm:spPr/>
      <dgm:t>
        <a:bodyPr/>
        <a:lstStyle/>
        <a:p>
          <a:endParaRPr lang="en-US" dirty="0">
            <a:latin typeface="Century Gothic" pitchFamily="34" charset="0"/>
          </a:endParaRPr>
        </a:p>
      </dgm:t>
    </dgm:pt>
    <dgm:pt modelId="{9411D1DC-B5F2-4144-AC4B-155491A32ECB}" type="parTrans" cxnId="{0EF994EC-6C0A-484E-A998-954E9432CE6D}">
      <dgm:prSet/>
      <dgm:spPr/>
      <dgm:t>
        <a:bodyPr/>
        <a:lstStyle/>
        <a:p>
          <a:endParaRPr lang="en-US">
            <a:latin typeface="Candara" pitchFamily="34" charset="0"/>
          </a:endParaRPr>
        </a:p>
      </dgm:t>
    </dgm:pt>
    <dgm:pt modelId="{89E924D5-B1B6-4848-B2FF-BDE82CD4DAB0}" type="sibTrans" cxnId="{0EF994EC-6C0A-484E-A998-954E9432CE6D}">
      <dgm:prSet/>
      <dgm:spPr/>
      <dgm:t>
        <a:bodyPr/>
        <a:lstStyle/>
        <a:p>
          <a:endParaRPr lang="en-US">
            <a:latin typeface="Candara" pitchFamily="34" charset="0"/>
          </a:endParaRPr>
        </a:p>
      </dgm:t>
    </dgm:pt>
    <dgm:pt modelId="{4C1F5E4E-5D06-4E8D-8874-E22C260A98E4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  <a:ea typeface="幼圆" pitchFamily="49" charset="-122"/>
            </a:rPr>
            <a:t>Reduce material wastage by 30%</a:t>
          </a:r>
          <a:endParaRPr lang="en-US" sz="2400" dirty="0">
            <a:solidFill>
              <a:schemeClr val="accent5">
                <a:lumMod val="50000"/>
              </a:schemeClr>
            </a:solidFill>
            <a:latin typeface="Century Gothic" pitchFamily="34" charset="0"/>
            <a:ea typeface="幼圆" pitchFamily="49" charset="-122"/>
          </a:endParaRPr>
        </a:p>
      </dgm:t>
    </dgm:pt>
    <dgm:pt modelId="{97662D82-7ED3-418D-9313-9B9AC67201F5}" type="parTrans" cxnId="{B3FDCE92-74FF-4DEC-A50F-AB3BEEC365CF}">
      <dgm:prSet/>
      <dgm:spPr/>
      <dgm:t>
        <a:bodyPr/>
        <a:lstStyle/>
        <a:p>
          <a:endParaRPr lang="en-US">
            <a:latin typeface="Candara" pitchFamily="34" charset="0"/>
          </a:endParaRPr>
        </a:p>
      </dgm:t>
    </dgm:pt>
    <dgm:pt modelId="{9103C159-ACC1-42A0-8FFD-061E9EA998C4}" type="sibTrans" cxnId="{B3FDCE92-74FF-4DEC-A50F-AB3BEEC365CF}">
      <dgm:prSet/>
      <dgm:spPr/>
      <dgm:t>
        <a:bodyPr/>
        <a:lstStyle/>
        <a:p>
          <a:endParaRPr lang="en-US">
            <a:latin typeface="Candara" pitchFamily="34" charset="0"/>
          </a:endParaRPr>
        </a:p>
      </dgm:t>
    </dgm:pt>
    <dgm:pt modelId="{A49EF604-220E-4E2B-BD61-ED75BC9BDAAB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  <a:ea typeface="幼圆" pitchFamily="49" charset="-122"/>
            </a:rPr>
            <a:t>Plant 1,000,000 trees</a:t>
          </a:r>
          <a:endParaRPr lang="en-US" sz="2400" dirty="0">
            <a:solidFill>
              <a:schemeClr val="accent5">
                <a:lumMod val="50000"/>
              </a:schemeClr>
            </a:solidFill>
            <a:latin typeface="Century Gothic" pitchFamily="34" charset="0"/>
            <a:ea typeface="幼圆" pitchFamily="49" charset="-122"/>
          </a:endParaRPr>
        </a:p>
      </dgm:t>
    </dgm:pt>
    <dgm:pt modelId="{0F86C0BD-2F9B-405F-8D57-4134A189E0A2}" type="parTrans" cxnId="{6633078A-3034-436A-B3DA-25954D04FD17}">
      <dgm:prSet/>
      <dgm:spPr/>
      <dgm:t>
        <a:bodyPr/>
        <a:lstStyle/>
        <a:p>
          <a:endParaRPr lang="en-US">
            <a:latin typeface="Candara" pitchFamily="34" charset="0"/>
          </a:endParaRPr>
        </a:p>
      </dgm:t>
    </dgm:pt>
    <dgm:pt modelId="{C17071D4-36C0-45FF-BE28-59328FE623C2}" type="sibTrans" cxnId="{6633078A-3034-436A-B3DA-25954D04FD17}">
      <dgm:prSet/>
      <dgm:spPr/>
      <dgm:t>
        <a:bodyPr/>
        <a:lstStyle/>
        <a:p>
          <a:endParaRPr lang="en-US">
            <a:latin typeface="Candara" pitchFamily="34" charset="0"/>
          </a:endParaRPr>
        </a:p>
      </dgm:t>
    </dgm:pt>
    <dgm:pt modelId="{5D132E28-3DA8-4C44-809D-9F3EA1B7BAA5}">
      <dgm:prSet phldrT="[Text]" custT="1"/>
      <dgm:spPr/>
      <dgm:t>
        <a:bodyPr/>
        <a:lstStyle/>
        <a:p>
          <a:r>
            <a:rPr lang="en-US" sz="2400" b="1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  <a:ea typeface="幼圆" pitchFamily="49" charset="-122"/>
            </a:rPr>
            <a:t>Reduce carbon footprint per garment 8%</a:t>
          </a:r>
          <a:endParaRPr lang="en-US" sz="2400" dirty="0">
            <a:solidFill>
              <a:schemeClr val="accent5">
                <a:lumMod val="50000"/>
              </a:schemeClr>
            </a:solidFill>
            <a:latin typeface="Century Gothic" pitchFamily="34" charset="0"/>
            <a:ea typeface="幼圆" pitchFamily="49" charset="-122"/>
          </a:endParaRPr>
        </a:p>
      </dgm:t>
    </dgm:pt>
    <dgm:pt modelId="{6E1D1C3F-B764-4D79-AA7E-26281B6F40FA}" type="parTrans" cxnId="{23EDF4F9-5F2F-447A-B3C6-CE292A440831}">
      <dgm:prSet/>
      <dgm:spPr/>
      <dgm:t>
        <a:bodyPr/>
        <a:lstStyle/>
        <a:p>
          <a:endParaRPr lang="en-US">
            <a:latin typeface="Candara" pitchFamily="34" charset="0"/>
          </a:endParaRPr>
        </a:p>
      </dgm:t>
    </dgm:pt>
    <dgm:pt modelId="{A0C9C2D6-AA12-4B5F-B2EC-F17E016EB23F}" type="sibTrans" cxnId="{23EDF4F9-5F2F-447A-B3C6-CE292A440831}">
      <dgm:prSet/>
      <dgm:spPr/>
      <dgm:t>
        <a:bodyPr/>
        <a:lstStyle/>
        <a:p>
          <a:endParaRPr lang="en-US">
            <a:latin typeface="Candara" pitchFamily="34" charset="0"/>
          </a:endParaRPr>
        </a:p>
      </dgm:t>
    </dgm:pt>
    <dgm:pt modelId="{38271B7E-165F-4D25-8AB3-2AEC59A34507}">
      <dgm:prSet phldrT="[Text]" phldr="1"/>
      <dgm:spPr/>
      <dgm:t>
        <a:bodyPr/>
        <a:lstStyle/>
        <a:p>
          <a:endParaRPr lang="en-US" dirty="0">
            <a:latin typeface="Century Gothic" pitchFamily="34" charset="0"/>
          </a:endParaRPr>
        </a:p>
      </dgm:t>
    </dgm:pt>
    <dgm:pt modelId="{27C14E61-43AA-4878-B679-49F2791094C8}" type="sibTrans" cxnId="{10E14485-C0E6-4340-A321-6306E20EB25D}">
      <dgm:prSet/>
      <dgm:spPr/>
      <dgm:t>
        <a:bodyPr/>
        <a:lstStyle/>
        <a:p>
          <a:endParaRPr lang="en-US">
            <a:latin typeface="Candara" pitchFamily="34" charset="0"/>
          </a:endParaRPr>
        </a:p>
      </dgm:t>
    </dgm:pt>
    <dgm:pt modelId="{EE4BCC76-73E2-48D4-8947-AB0BC249F59E}" type="parTrans" cxnId="{10E14485-C0E6-4340-A321-6306E20EB25D}">
      <dgm:prSet/>
      <dgm:spPr/>
      <dgm:t>
        <a:bodyPr/>
        <a:lstStyle/>
        <a:p>
          <a:endParaRPr lang="en-US">
            <a:latin typeface="Candara" pitchFamily="34" charset="0"/>
          </a:endParaRPr>
        </a:p>
      </dgm:t>
    </dgm:pt>
    <dgm:pt modelId="{FBCA248D-C711-49B7-B584-DC1720B08F0A}" type="pres">
      <dgm:prSet presAssocID="{CE6F8205-5F34-4A4C-A98D-24E1AE1E7EC7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F4D5DBA-F013-4B1B-A2E8-C450EBF61CCC}" type="pres">
      <dgm:prSet presAssocID="{8A57F14C-D97C-4948-9CB5-00476FCC5FDA}" presName="linNode" presStyleCnt="0"/>
      <dgm:spPr/>
      <dgm:t>
        <a:bodyPr/>
        <a:lstStyle/>
        <a:p>
          <a:endParaRPr lang="en-US"/>
        </a:p>
      </dgm:t>
    </dgm:pt>
    <dgm:pt modelId="{E93AC6AF-CCF6-4D5E-8564-DA38DAB5BDA9}" type="pres">
      <dgm:prSet presAssocID="{8A57F14C-D97C-4948-9CB5-00476FCC5FDA}" presName="parentText" presStyleLbl="node1" presStyleIdx="0" presStyleCnt="4" custScaleX="35541" custScaleY="6912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B2D701C-5CCF-4852-B1D3-D5C40DEB4919}" type="pres">
      <dgm:prSet presAssocID="{8A57F14C-D97C-4948-9CB5-00476FCC5FDA}" presName="descendantText" presStyleLbl="alignAccFollowNode1" presStyleIdx="0" presStyleCnt="4" custScaleX="99493" custScaleY="76274" custLinFactNeighborY="3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17CB95-BF21-4A62-B4FA-7402400DE3EA}" type="pres">
      <dgm:prSet presAssocID="{B05A8A5B-0397-494F-B862-AE92A3E7E56D}" presName="sp" presStyleCnt="0"/>
      <dgm:spPr/>
      <dgm:t>
        <a:bodyPr/>
        <a:lstStyle/>
        <a:p>
          <a:endParaRPr lang="en-US"/>
        </a:p>
      </dgm:t>
    </dgm:pt>
    <dgm:pt modelId="{0A29DFA3-C5CC-4911-90CB-317D147A5449}" type="pres">
      <dgm:prSet presAssocID="{1F966C51-97DD-434D-A18E-A36BF0F2FE75}" presName="linNode" presStyleCnt="0"/>
      <dgm:spPr/>
      <dgm:t>
        <a:bodyPr/>
        <a:lstStyle/>
        <a:p>
          <a:endParaRPr lang="en-US"/>
        </a:p>
      </dgm:t>
    </dgm:pt>
    <dgm:pt modelId="{9DFB7E83-D049-4A3B-80D1-4B68C2F1120A}" type="pres">
      <dgm:prSet presAssocID="{1F966C51-97DD-434D-A18E-A36BF0F2FE75}" presName="parentText" presStyleLbl="node1" presStyleIdx="1" presStyleCnt="4" custScaleX="35541" custScaleY="6912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E849255-F227-41A9-B728-A63E9C013463}" type="pres">
      <dgm:prSet presAssocID="{1F966C51-97DD-434D-A18E-A36BF0F2FE75}" presName="descendantText" presStyleLbl="alignAccFollowNode1" presStyleIdx="1" presStyleCnt="4" custScaleX="99493" custScaleY="76274" custLinFactNeighborY="37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B3E3F1-2B44-4707-B742-194FE269358A}" type="pres">
      <dgm:prSet presAssocID="{B4C0145A-C7DF-49E2-8F48-8005F5202D6B}" presName="sp" presStyleCnt="0"/>
      <dgm:spPr/>
      <dgm:t>
        <a:bodyPr/>
        <a:lstStyle/>
        <a:p>
          <a:endParaRPr lang="en-US"/>
        </a:p>
      </dgm:t>
    </dgm:pt>
    <dgm:pt modelId="{DB277ADC-396E-4AEB-B6DD-1475FD4B76E3}" type="pres">
      <dgm:prSet presAssocID="{38271B7E-165F-4D25-8AB3-2AEC59A34507}" presName="linNode" presStyleCnt="0"/>
      <dgm:spPr/>
      <dgm:t>
        <a:bodyPr/>
        <a:lstStyle/>
        <a:p>
          <a:endParaRPr lang="en-US"/>
        </a:p>
      </dgm:t>
    </dgm:pt>
    <dgm:pt modelId="{1B1B7777-A363-450D-B5D2-CB69A15DBD6B}" type="pres">
      <dgm:prSet presAssocID="{38271B7E-165F-4D25-8AB3-2AEC59A34507}" presName="parentText" presStyleLbl="node1" presStyleIdx="2" presStyleCnt="4" custScaleX="35541" custScaleY="6912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F47C66-5020-4780-A72B-B296F9CB21C7}" type="pres">
      <dgm:prSet presAssocID="{38271B7E-165F-4D25-8AB3-2AEC59A34507}" presName="descendantText" presStyleLbl="alignAccFollowNode1" presStyleIdx="2" presStyleCnt="4" custScaleX="99493" custScaleY="76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A45F8-B372-4704-8307-8242D63E08C2}" type="pres">
      <dgm:prSet presAssocID="{27C14E61-43AA-4878-B679-49F2791094C8}" presName="sp" presStyleCnt="0"/>
      <dgm:spPr/>
      <dgm:t>
        <a:bodyPr/>
        <a:lstStyle/>
        <a:p>
          <a:endParaRPr lang="en-US"/>
        </a:p>
      </dgm:t>
    </dgm:pt>
    <dgm:pt modelId="{A8525CA5-7D23-4884-8488-BE5E85EB05D6}" type="pres">
      <dgm:prSet presAssocID="{672BA3BD-B10E-40F3-875D-FA2AA9A7DE7B}" presName="linNode" presStyleCnt="0"/>
      <dgm:spPr/>
      <dgm:t>
        <a:bodyPr/>
        <a:lstStyle/>
        <a:p>
          <a:endParaRPr lang="en-US"/>
        </a:p>
      </dgm:t>
    </dgm:pt>
    <dgm:pt modelId="{43BC9E85-7AA3-418A-AA51-FC5F66BCA3F2}" type="pres">
      <dgm:prSet presAssocID="{672BA3BD-B10E-40F3-875D-FA2AA9A7DE7B}" presName="parentText" presStyleLbl="node1" presStyleIdx="3" presStyleCnt="4" custScaleX="35541" custScaleY="6912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E56B6FD-A193-4650-911A-C1F5CDB557B9}" type="pres">
      <dgm:prSet presAssocID="{672BA3BD-B10E-40F3-875D-FA2AA9A7DE7B}" presName="descendantText" presStyleLbl="alignAccFollowNode1" presStyleIdx="3" presStyleCnt="4" custScaleX="99493" custScaleY="762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BA87D87-602D-40D4-BB03-3CC3498968B6}" type="presOf" srcId="{CE6F8205-5F34-4A4C-A98D-24E1AE1E7EC7}" destId="{FBCA248D-C711-49B7-B584-DC1720B08F0A}" srcOrd="0" destOrd="0" presId="urn:microsoft.com/office/officeart/2005/8/layout/vList5"/>
    <dgm:cxn modelId="{7E3B5345-2DBC-4394-B96B-553B2D18488E}" type="presOf" srcId="{8A57F14C-D97C-4948-9CB5-00476FCC5FDA}" destId="{E93AC6AF-CCF6-4D5E-8564-DA38DAB5BDA9}" srcOrd="0" destOrd="0" presId="urn:microsoft.com/office/officeart/2005/8/layout/vList5"/>
    <dgm:cxn modelId="{F34E6A2D-9AA3-4AA9-B70F-4D5D4DB8E713}" type="presOf" srcId="{4C1F5E4E-5D06-4E8D-8874-E22C260A98E4}" destId="{5E849255-F227-41A9-B728-A63E9C013463}" srcOrd="0" destOrd="0" presId="urn:microsoft.com/office/officeart/2005/8/layout/vList5"/>
    <dgm:cxn modelId="{F909E9FD-5DFE-41F1-B543-EB9024536F7E}" srcId="{8A57F14C-D97C-4948-9CB5-00476FCC5FDA}" destId="{622AD728-50E7-4ACD-8320-91811018AC65}" srcOrd="0" destOrd="0" parTransId="{243978B9-8172-458F-990B-3B281DDF56D3}" sibTransId="{5B23E08F-5C01-4096-ACA5-2E2865EB47DE}"/>
    <dgm:cxn modelId="{2350C22B-396D-4C36-B388-35E48C75BE7A}" srcId="{CE6F8205-5F34-4A4C-A98D-24E1AE1E7EC7}" destId="{1F966C51-97DD-434D-A18E-A36BF0F2FE75}" srcOrd="1" destOrd="0" parTransId="{3725C2FD-B1AD-4D0E-B6D2-95B3906711F0}" sibTransId="{B4C0145A-C7DF-49E2-8F48-8005F5202D6B}"/>
    <dgm:cxn modelId="{10F7AECF-587A-49A2-81E4-F416ABB8F525}" type="presOf" srcId="{1F966C51-97DD-434D-A18E-A36BF0F2FE75}" destId="{9DFB7E83-D049-4A3B-80D1-4B68C2F1120A}" srcOrd="0" destOrd="0" presId="urn:microsoft.com/office/officeart/2005/8/layout/vList5"/>
    <dgm:cxn modelId="{5F01855D-F1AD-4266-8E13-445BB228F6DD}" type="presOf" srcId="{A49EF604-220E-4E2B-BD61-ED75BC9BDAAB}" destId="{11F47C66-5020-4780-A72B-B296F9CB21C7}" srcOrd="0" destOrd="0" presId="urn:microsoft.com/office/officeart/2005/8/layout/vList5"/>
    <dgm:cxn modelId="{6633078A-3034-436A-B3DA-25954D04FD17}" srcId="{38271B7E-165F-4D25-8AB3-2AEC59A34507}" destId="{A49EF604-220E-4E2B-BD61-ED75BC9BDAAB}" srcOrd="0" destOrd="0" parTransId="{0F86C0BD-2F9B-405F-8D57-4134A189E0A2}" sibTransId="{C17071D4-36C0-45FF-BE28-59328FE623C2}"/>
    <dgm:cxn modelId="{23EDF4F9-5F2F-447A-B3C6-CE292A440831}" srcId="{672BA3BD-B10E-40F3-875D-FA2AA9A7DE7B}" destId="{5D132E28-3DA8-4C44-809D-9F3EA1B7BAA5}" srcOrd="0" destOrd="0" parTransId="{6E1D1C3F-B764-4D79-AA7E-26281B6F40FA}" sibTransId="{A0C9C2D6-AA12-4B5F-B2EC-F17E016EB23F}"/>
    <dgm:cxn modelId="{FF41339E-4F07-423F-95B2-152A54DA18AF}" type="presOf" srcId="{672BA3BD-B10E-40F3-875D-FA2AA9A7DE7B}" destId="{43BC9E85-7AA3-418A-AA51-FC5F66BCA3F2}" srcOrd="0" destOrd="0" presId="urn:microsoft.com/office/officeart/2005/8/layout/vList5"/>
    <dgm:cxn modelId="{C5A0D510-FF76-477D-979B-C090D3D889D8}" type="presOf" srcId="{38271B7E-165F-4D25-8AB3-2AEC59A34507}" destId="{1B1B7777-A363-450D-B5D2-CB69A15DBD6B}" srcOrd="0" destOrd="0" presId="urn:microsoft.com/office/officeart/2005/8/layout/vList5"/>
    <dgm:cxn modelId="{E299ACFC-3126-48E5-A93A-DC88D464F53E}" type="presOf" srcId="{5D132E28-3DA8-4C44-809D-9F3EA1B7BAA5}" destId="{0E56B6FD-A193-4650-911A-C1F5CDB557B9}" srcOrd="0" destOrd="0" presId="urn:microsoft.com/office/officeart/2005/8/layout/vList5"/>
    <dgm:cxn modelId="{81C0A7AE-97B4-408B-9FFD-D8D267A90B90}" type="presOf" srcId="{622AD728-50E7-4ACD-8320-91811018AC65}" destId="{2B2D701C-5CCF-4852-B1D3-D5C40DEB4919}" srcOrd="0" destOrd="0" presId="urn:microsoft.com/office/officeart/2005/8/layout/vList5"/>
    <dgm:cxn modelId="{0EF994EC-6C0A-484E-A998-954E9432CE6D}" srcId="{CE6F8205-5F34-4A4C-A98D-24E1AE1E7EC7}" destId="{672BA3BD-B10E-40F3-875D-FA2AA9A7DE7B}" srcOrd="3" destOrd="0" parTransId="{9411D1DC-B5F2-4144-AC4B-155491A32ECB}" sibTransId="{89E924D5-B1B6-4848-B2FF-BDE82CD4DAB0}"/>
    <dgm:cxn modelId="{B3FDCE92-74FF-4DEC-A50F-AB3BEEC365CF}" srcId="{1F966C51-97DD-434D-A18E-A36BF0F2FE75}" destId="{4C1F5E4E-5D06-4E8D-8874-E22C260A98E4}" srcOrd="0" destOrd="0" parTransId="{97662D82-7ED3-418D-9313-9B9AC67201F5}" sibTransId="{9103C159-ACC1-42A0-8FFD-061E9EA998C4}"/>
    <dgm:cxn modelId="{BAD0BDC4-1F50-401A-B715-EDE06A59E695}" srcId="{CE6F8205-5F34-4A4C-A98D-24E1AE1E7EC7}" destId="{8A57F14C-D97C-4948-9CB5-00476FCC5FDA}" srcOrd="0" destOrd="0" parTransId="{6B6E46A7-652B-4B95-9D3C-AFCDB0733B90}" sibTransId="{B05A8A5B-0397-494F-B862-AE92A3E7E56D}"/>
    <dgm:cxn modelId="{10E14485-C0E6-4340-A321-6306E20EB25D}" srcId="{CE6F8205-5F34-4A4C-A98D-24E1AE1E7EC7}" destId="{38271B7E-165F-4D25-8AB3-2AEC59A34507}" srcOrd="2" destOrd="0" parTransId="{EE4BCC76-73E2-48D4-8947-AB0BC249F59E}" sibTransId="{27C14E61-43AA-4878-B679-49F2791094C8}"/>
    <dgm:cxn modelId="{C206C8BA-7F10-4590-A7F6-E9C31C73FCD3}" type="presParOf" srcId="{FBCA248D-C711-49B7-B584-DC1720B08F0A}" destId="{1F4D5DBA-F013-4B1B-A2E8-C450EBF61CCC}" srcOrd="0" destOrd="0" presId="urn:microsoft.com/office/officeart/2005/8/layout/vList5"/>
    <dgm:cxn modelId="{367B3DED-4715-4247-A792-BFCAE5619F24}" type="presParOf" srcId="{1F4D5DBA-F013-4B1B-A2E8-C450EBF61CCC}" destId="{E93AC6AF-CCF6-4D5E-8564-DA38DAB5BDA9}" srcOrd="0" destOrd="0" presId="urn:microsoft.com/office/officeart/2005/8/layout/vList5"/>
    <dgm:cxn modelId="{2B6B41A3-B912-438B-8E6D-22B5BA7B7774}" type="presParOf" srcId="{1F4D5DBA-F013-4B1B-A2E8-C450EBF61CCC}" destId="{2B2D701C-5CCF-4852-B1D3-D5C40DEB4919}" srcOrd="1" destOrd="0" presId="urn:microsoft.com/office/officeart/2005/8/layout/vList5"/>
    <dgm:cxn modelId="{6A919232-F791-4A71-A7EA-C159851F34D3}" type="presParOf" srcId="{FBCA248D-C711-49B7-B584-DC1720B08F0A}" destId="{C417CB95-BF21-4A62-B4FA-7402400DE3EA}" srcOrd="1" destOrd="0" presId="urn:microsoft.com/office/officeart/2005/8/layout/vList5"/>
    <dgm:cxn modelId="{8782A135-0B19-4AA3-932C-EB579E70503A}" type="presParOf" srcId="{FBCA248D-C711-49B7-B584-DC1720B08F0A}" destId="{0A29DFA3-C5CC-4911-90CB-317D147A5449}" srcOrd="2" destOrd="0" presId="urn:microsoft.com/office/officeart/2005/8/layout/vList5"/>
    <dgm:cxn modelId="{2A2ACC77-AF06-4A57-90C6-364820BD0920}" type="presParOf" srcId="{0A29DFA3-C5CC-4911-90CB-317D147A5449}" destId="{9DFB7E83-D049-4A3B-80D1-4B68C2F1120A}" srcOrd="0" destOrd="0" presId="urn:microsoft.com/office/officeart/2005/8/layout/vList5"/>
    <dgm:cxn modelId="{2202E280-426B-4731-B5C7-E7ABCBD08769}" type="presParOf" srcId="{0A29DFA3-C5CC-4911-90CB-317D147A5449}" destId="{5E849255-F227-41A9-B728-A63E9C013463}" srcOrd="1" destOrd="0" presId="urn:microsoft.com/office/officeart/2005/8/layout/vList5"/>
    <dgm:cxn modelId="{284FEC65-2C5F-439B-B0FE-277C1138A177}" type="presParOf" srcId="{FBCA248D-C711-49B7-B584-DC1720B08F0A}" destId="{BAB3E3F1-2B44-4707-B742-194FE269358A}" srcOrd="3" destOrd="0" presId="urn:microsoft.com/office/officeart/2005/8/layout/vList5"/>
    <dgm:cxn modelId="{6AD8E68E-B49A-4BEE-8400-3487C35F1C30}" type="presParOf" srcId="{FBCA248D-C711-49B7-B584-DC1720B08F0A}" destId="{DB277ADC-396E-4AEB-B6DD-1475FD4B76E3}" srcOrd="4" destOrd="0" presId="urn:microsoft.com/office/officeart/2005/8/layout/vList5"/>
    <dgm:cxn modelId="{A51A17CF-BAA2-43E1-9844-40847B27648F}" type="presParOf" srcId="{DB277ADC-396E-4AEB-B6DD-1475FD4B76E3}" destId="{1B1B7777-A363-450D-B5D2-CB69A15DBD6B}" srcOrd="0" destOrd="0" presId="urn:microsoft.com/office/officeart/2005/8/layout/vList5"/>
    <dgm:cxn modelId="{CE61F21E-7825-49BD-A3BF-C2D736FD11B9}" type="presParOf" srcId="{DB277ADC-396E-4AEB-B6DD-1475FD4B76E3}" destId="{11F47C66-5020-4780-A72B-B296F9CB21C7}" srcOrd="1" destOrd="0" presId="urn:microsoft.com/office/officeart/2005/8/layout/vList5"/>
    <dgm:cxn modelId="{0B311D57-6F09-419A-970D-DD64EB8ACB6A}" type="presParOf" srcId="{FBCA248D-C711-49B7-B584-DC1720B08F0A}" destId="{54BA45F8-B372-4704-8307-8242D63E08C2}" srcOrd="5" destOrd="0" presId="urn:microsoft.com/office/officeart/2005/8/layout/vList5"/>
    <dgm:cxn modelId="{CB6CB2C0-9BE6-4ABA-8027-6F73E31664F2}" type="presParOf" srcId="{FBCA248D-C711-49B7-B584-DC1720B08F0A}" destId="{A8525CA5-7D23-4884-8488-BE5E85EB05D6}" srcOrd="6" destOrd="0" presId="urn:microsoft.com/office/officeart/2005/8/layout/vList5"/>
    <dgm:cxn modelId="{E69753EA-9EAE-4760-B1D1-EE46B035686A}" type="presParOf" srcId="{A8525CA5-7D23-4884-8488-BE5E85EB05D6}" destId="{43BC9E85-7AA3-418A-AA51-FC5F66BCA3F2}" srcOrd="0" destOrd="0" presId="urn:microsoft.com/office/officeart/2005/8/layout/vList5"/>
    <dgm:cxn modelId="{3E8833CB-90CF-4E5D-B76C-2FCDC340E1A8}" type="presParOf" srcId="{A8525CA5-7D23-4884-8488-BE5E85EB05D6}" destId="{0E56B6FD-A193-4650-911A-C1F5CDB557B9}" srcOrd="1" destOrd="0" presId="urn:microsoft.com/office/officeart/2005/8/layout/vList5"/>
  </dgm:cxnLst>
  <dgm:bg>
    <a:noFill/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1EFAC0-C972-4E2B-A1CF-19D24E8B08FB}">
      <dsp:nvSpPr>
        <dsp:cNvPr id="0" name=""/>
        <dsp:cNvSpPr/>
      </dsp:nvSpPr>
      <dsp:spPr>
        <a:xfrm>
          <a:off x="4299625" y="2369654"/>
          <a:ext cx="3562779" cy="708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548"/>
              </a:lnTo>
              <a:lnTo>
                <a:pt x="3562779" y="553548"/>
              </a:lnTo>
              <a:lnTo>
                <a:pt x="3562779" y="708131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87A329-F7FC-483B-8C11-98AEA902F7DB}">
      <dsp:nvSpPr>
        <dsp:cNvPr id="0" name=""/>
        <dsp:cNvSpPr/>
      </dsp:nvSpPr>
      <dsp:spPr>
        <a:xfrm>
          <a:off x="4299625" y="2369654"/>
          <a:ext cx="1781389" cy="7081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53548"/>
              </a:lnTo>
              <a:lnTo>
                <a:pt x="1781389" y="553548"/>
              </a:lnTo>
              <a:lnTo>
                <a:pt x="1781389" y="708131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B1F5E6-4245-4968-BCB9-731C050206CE}">
      <dsp:nvSpPr>
        <dsp:cNvPr id="0" name=""/>
        <dsp:cNvSpPr/>
      </dsp:nvSpPr>
      <dsp:spPr>
        <a:xfrm>
          <a:off x="4253905" y="2369654"/>
          <a:ext cx="91440" cy="717863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717863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E9D562-2010-465C-8109-285E74732217}">
      <dsp:nvSpPr>
        <dsp:cNvPr id="0" name=""/>
        <dsp:cNvSpPr/>
      </dsp:nvSpPr>
      <dsp:spPr>
        <a:xfrm>
          <a:off x="2518235" y="2369654"/>
          <a:ext cx="1781389" cy="708131"/>
        </a:xfrm>
        <a:custGeom>
          <a:avLst/>
          <a:gdLst/>
          <a:ahLst/>
          <a:cxnLst/>
          <a:rect l="0" t="0" r="0" b="0"/>
          <a:pathLst>
            <a:path>
              <a:moveTo>
                <a:pt x="1781389" y="0"/>
              </a:moveTo>
              <a:lnTo>
                <a:pt x="1781389" y="553548"/>
              </a:lnTo>
              <a:lnTo>
                <a:pt x="0" y="553548"/>
              </a:lnTo>
              <a:lnTo>
                <a:pt x="0" y="708131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ABC8B9-87C7-4E60-A7D3-1BA048ADE426}">
      <dsp:nvSpPr>
        <dsp:cNvPr id="0" name=""/>
        <dsp:cNvSpPr/>
      </dsp:nvSpPr>
      <dsp:spPr>
        <a:xfrm>
          <a:off x="736846" y="2369654"/>
          <a:ext cx="3562779" cy="708131"/>
        </a:xfrm>
        <a:custGeom>
          <a:avLst/>
          <a:gdLst/>
          <a:ahLst/>
          <a:cxnLst/>
          <a:rect l="0" t="0" r="0" b="0"/>
          <a:pathLst>
            <a:path>
              <a:moveTo>
                <a:pt x="3562779" y="0"/>
              </a:moveTo>
              <a:lnTo>
                <a:pt x="3562779" y="553548"/>
              </a:lnTo>
              <a:lnTo>
                <a:pt x="0" y="553548"/>
              </a:lnTo>
              <a:lnTo>
                <a:pt x="0" y="708131"/>
              </a:lnTo>
            </a:path>
          </a:pathLst>
        </a:custGeom>
        <a:noFill/>
        <a:ln w="25400" cap="flat" cmpd="sng" algn="ctr">
          <a:solidFill>
            <a:schemeClr val="accent6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1C26E2-3988-4FDD-978C-CA60B52F9ABC}">
      <dsp:nvSpPr>
        <dsp:cNvPr id="0" name=""/>
        <dsp:cNvSpPr/>
      </dsp:nvSpPr>
      <dsp:spPr>
        <a:xfrm>
          <a:off x="3563514" y="1633542"/>
          <a:ext cx="1472222" cy="736111"/>
        </a:xfrm>
        <a:prstGeom prst="rect">
          <a:avLst/>
        </a:prstGeom>
        <a:solidFill>
          <a:schemeClr val="accent6">
            <a:shade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3563514" y="1633542"/>
        <a:ext cx="1472222" cy="736111"/>
      </dsp:txXfrm>
    </dsp:sp>
    <dsp:sp modelId="{4680C457-7309-429E-9B71-86B8E7796E12}">
      <dsp:nvSpPr>
        <dsp:cNvPr id="0" name=""/>
        <dsp:cNvSpPr/>
      </dsp:nvSpPr>
      <dsp:spPr>
        <a:xfrm>
          <a:off x="734" y="3077786"/>
          <a:ext cx="1472222" cy="736111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latin typeface="Century Gothic" pitchFamily="34" charset="0"/>
              <a:ea typeface="宋体" pitchFamily="2" charset="-122"/>
            </a:rPr>
            <a:t>Crystal Martin UK               (2005) </a:t>
          </a:r>
          <a:endParaRPr lang="en-US" sz="1200" kern="1200" dirty="0"/>
        </a:p>
      </dsp:txBody>
      <dsp:txXfrm>
        <a:off x="734" y="3077786"/>
        <a:ext cx="1472222" cy="736111"/>
      </dsp:txXfrm>
    </dsp:sp>
    <dsp:sp modelId="{811E7B1F-74B9-4459-A2DD-02EB02608497}">
      <dsp:nvSpPr>
        <dsp:cNvPr id="0" name=""/>
        <dsp:cNvSpPr/>
      </dsp:nvSpPr>
      <dsp:spPr>
        <a:xfrm>
          <a:off x="1782124" y="3077786"/>
          <a:ext cx="1472222" cy="736111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smtClean="0">
              <a:latin typeface="Century Gothic" pitchFamily="34" charset="0"/>
              <a:ea typeface="宋体" pitchFamily="2" charset="-122"/>
            </a:rPr>
            <a:t>Crystal Martin FE                (2005)</a:t>
          </a:r>
          <a:endParaRPr lang="en-US" sz="1200" kern="1200" dirty="0"/>
        </a:p>
      </dsp:txBody>
      <dsp:txXfrm>
        <a:off x="1782124" y="3077786"/>
        <a:ext cx="1472222" cy="736111"/>
      </dsp:txXfrm>
    </dsp:sp>
    <dsp:sp modelId="{4D29AA27-981D-454A-99D8-138A8284C5E1}">
      <dsp:nvSpPr>
        <dsp:cNvPr id="0" name=""/>
        <dsp:cNvSpPr/>
      </dsp:nvSpPr>
      <dsp:spPr>
        <a:xfrm>
          <a:off x="3563514" y="3087517"/>
          <a:ext cx="1472222" cy="736111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latin typeface="Century Gothic" pitchFamily="34" charset="0"/>
              <a:ea typeface="宋体" pitchFamily="2" charset="-122"/>
            </a:rPr>
            <a:t>Crystal Sweater                                              Ltd.                      (1982)</a:t>
          </a:r>
          <a:endParaRPr lang="en-US" sz="1200" kern="1200" dirty="0"/>
        </a:p>
      </dsp:txBody>
      <dsp:txXfrm>
        <a:off x="3563514" y="3087517"/>
        <a:ext cx="1472222" cy="736111"/>
      </dsp:txXfrm>
    </dsp:sp>
    <dsp:sp modelId="{7B71138B-0DE9-4CE9-B1D5-13B039B7126F}">
      <dsp:nvSpPr>
        <dsp:cNvPr id="0" name=""/>
        <dsp:cNvSpPr/>
      </dsp:nvSpPr>
      <dsp:spPr>
        <a:xfrm>
          <a:off x="5344903" y="3077786"/>
          <a:ext cx="1472222" cy="736111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latin typeface="Century Gothic" pitchFamily="34" charset="0"/>
              <a:ea typeface="宋体" pitchFamily="2" charset="-122"/>
            </a:rPr>
            <a:t>Elegance Industrial            Co. Ltd.            (1974)</a:t>
          </a:r>
          <a:endParaRPr lang="en-US" sz="1200" kern="1200" dirty="0"/>
        </a:p>
      </dsp:txBody>
      <dsp:txXfrm>
        <a:off x="5344903" y="3077786"/>
        <a:ext cx="1472222" cy="736111"/>
      </dsp:txXfrm>
    </dsp:sp>
    <dsp:sp modelId="{E85FC68C-EFDB-4382-AE80-E3019275DD04}">
      <dsp:nvSpPr>
        <dsp:cNvPr id="0" name=""/>
        <dsp:cNvSpPr/>
      </dsp:nvSpPr>
      <dsp:spPr>
        <a:xfrm>
          <a:off x="7126293" y="3077786"/>
          <a:ext cx="1472222" cy="736111"/>
        </a:xfrm>
        <a:prstGeom prst="rect">
          <a:avLst/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1200" kern="1200" dirty="0" smtClean="0">
              <a:latin typeface="Century Gothic" pitchFamily="34" charset="0"/>
              <a:ea typeface="宋体" pitchFamily="2" charset="-122"/>
            </a:rPr>
            <a:t>Crystal Apparel   Co. Ltd.                   (1982)</a:t>
          </a:r>
          <a:endParaRPr lang="en-US" sz="1200" kern="1200" dirty="0"/>
        </a:p>
      </dsp:txBody>
      <dsp:txXfrm>
        <a:off x="7126293" y="3077786"/>
        <a:ext cx="1472222" cy="736111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7606087-EE67-475A-B468-9916D2DD4C90}">
      <dsp:nvSpPr>
        <dsp:cNvPr id="0" name=""/>
        <dsp:cNvSpPr/>
      </dsp:nvSpPr>
      <dsp:spPr>
        <a:xfrm>
          <a:off x="1858944" y="1263465"/>
          <a:ext cx="961136" cy="9611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 smtClean="0"/>
            <a:t>Crystal</a:t>
          </a:r>
          <a:endParaRPr lang="en-US" sz="1700" kern="1200" dirty="0"/>
        </a:p>
      </dsp:txBody>
      <dsp:txXfrm>
        <a:off x="1858944" y="1263465"/>
        <a:ext cx="961136" cy="961136"/>
      </dsp:txXfrm>
    </dsp:sp>
    <dsp:sp modelId="{86357F3C-3D94-4D95-9980-2E07A9490E54}">
      <dsp:nvSpPr>
        <dsp:cNvPr id="0" name=""/>
        <dsp:cNvSpPr/>
      </dsp:nvSpPr>
      <dsp:spPr>
        <a:xfrm rot="16200000">
          <a:off x="2194284" y="1099749"/>
          <a:ext cx="290457" cy="36974"/>
        </a:xfrm>
        <a:custGeom>
          <a:avLst/>
          <a:gdLst/>
          <a:ahLst/>
          <a:cxnLst/>
          <a:rect l="0" t="0" r="0" b="0"/>
          <a:pathLst>
            <a:path>
              <a:moveTo>
                <a:pt x="0" y="18487"/>
              </a:moveTo>
              <a:lnTo>
                <a:pt x="290457" y="1848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6200000">
        <a:off x="2332251" y="1110975"/>
        <a:ext cx="14522" cy="14522"/>
      </dsp:txXfrm>
    </dsp:sp>
    <dsp:sp modelId="{1CAC7866-FF8B-4485-BA52-C45FA67DDF83}">
      <dsp:nvSpPr>
        <dsp:cNvPr id="0" name=""/>
        <dsp:cNvSpPr/>
      </dsp:nvSpPr>
      <dsp:spPr>
        <a:xfrm>
          <a:off x="1858944" y="11871"/>
          <a:ext cx="961136" cy="96113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Customers</a:t>
          </a:r>
          <a:endParaRPr lang="en-US" sz="900" kern="1200" dirty="0"/>
        </a:p>
      </dsp:txBody>
      <dsp:txXfrm>
        <a:off x="1858944" y="11871"/>
        <a:ext cx="961136" cy="961136"/>
      </dsp:txXfrm>
    </dsp:sp>
    <dsp:sp modelId="{1FE907BD-4CAF-4A16-AD28-1513879D5B6F}">
      <dsp:nvSpPr>
        <dsp:cNvPr id="0" name=""/>
        <dsp:cNvSpPr/>
      </dsp:nvSpPr>
      <dsp:spPr>
        <a:xfrm rot="20520000">
          <a:off x="2789452" y="1532164"/>
          <a:ext cx="290457" cy="36974"/>
        </a:xfrm>
        <a:custGeom>
          <a:avLst/>
          <a:gdLst/>
          <a:ahLst/>
          <a:cxnLst/>
          <a:rect l="0" t="0" r="0" b="0"/>
          <a:pathLst>
            <a:path>
              <a:moveTo>
                <a:pt x="0" y="18487"/>
              </a:moveTo>
              <a:lnTo>
                <a:pt x="290457" y="1848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20520000">
        <a:off x="2927420" y="1543390"/>
        <a:ext cx="14522" cy="14522"/>
      </dsp:txXfrm>
    </dsp:sp>
    <dsp:sp modelId="{CCB7E5CA-3205-4977-9A35-4F27E4350F9B}">
      <dsp:nvSpPr>
        <dsp:cNvPr id="0" name=""/>
        <dsp:cNvSpPr/>
      </dsp:nvSpPr>
      <dsp:spPr>
        <a:xfrm>
          <a:off x="3049281" y="876701"/>
          <a:ext cx="961136" cy="961136"/>
        </a:xfrm>
        <a:prstGeom prst="ellipse">
          <a:avLst/>
        </a:prstGeom>
        <a:gradFill rotWithShape="0">
          <a:gsLst>
            <a:gs pos="0">
              <a:schemeClr val="accent2">
                <a:hueOff val="675002"/>
                <a:satOff val="-22757"/>
                <a:lumOff val="7353"/>
                <a:alphaOff val="0"/>
                <a:shade val="51000"/>
                <a:satMod val="130000"/>
              </a:schemeClr>
            </a:gs>
            <a:gs pos="80000">
              <a:schemeClr val="accent2">
                <a:hueOff val="675002"/>
                <a:satOff val="-22757"/>
                <a:lumOff val="7353"/>
                <a:alphaOff val="0"/>
                <a:shade val="93000"/>
                <a:satMod val="130000"/>
              </a:schemeClr>
            </a:gs>
            <a:gs pos="100000">
              <a:schemeClr val="accent2">
                <a:hueOff val="675002"/>
                <a:satOff val="-22757"/>
                <a:lumOff val="735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Government</a:t>
          </a:r>
          <a:endParaRPr lang="en-US" sz="900" kern="1200" dirty="0"/>
        </a:p>
      </dsp:txBody>
      <dsp:txXfrm>
        <a:off x="3049281" y="876701"/>
        <a:ext cx="961136" cy="961136"/>
      </dsp:txXfrm>
    </dsp:sp>
    <dsp:sp modelId="{6F57C67E-D2E9-428A-9E85-5F4A50D0D9E0}">
      <dsp:nvSpPr>
        <dsp:cNvPr id="0" name=""/>
        <dsp:cNvSpPr/>
      </dsp:nvSpPr>
      <dsp:spPr>
        <a:xfrm rot="3240000">
          <a:off x="2562118" y="2231827"/>
          <a:ext cx="290457" cy="36974"/>
        </a:xfrm>
        <a:custGeom>
          <a:avLst/>
          <a:gdLst/>
          <a:ahLst/>
          <a:cxnLst/>
          <a:rect l="0" t="0" r="0" b="0"/>
          <a:pathLst>
            <a:path>
              <a:moveTo>
                <a:pt x="0" y="18487"/>
              </a:moveTo>
              <a:lnTo>
                <a:pt x="290457" y="1848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3240000">
        <a:off x="2700085" y="2243053"/>
        <a:ext cx="14522" cy="14522"/>
      </dsp:txXfrm>
    </dsp:sp>
    <dsp:sp modelId="{FB5BD126-7EAF-4F58-8FAA-107F567E3161}">
      <dsp:nvSpPr>
        <dsp:cNvPr id="0" name=""/>
        <dsp:cNvSpPr/>
      </dsp:nvSpPr>
      <dsp:spPr>
        <a:xfrm>
          <a:off x="2594613" y="2276026"/>
          <a:ext cx="961136" cy="961136"/>
        </a:xfrm>
        <a:prstGeom prst="ellipse">
          <a:avLst/>
        </a:prstGeom>
        <a:gradFill rotWithShape="0">
          <a:gsLst>
            <a:gs pos="0">
              <a:schemeClr val="accent2">
                <a:hueOff val="1350004"/>
                <a:satOff val="-45513"/>
                <a:lumOff val="14706"/>
                <a:alphaOff val="0"/>
                <a:shade val="51000"/>
                <a:satMod val="130000"/>
              </a:schemeClr>
            </a:gs>
            <a:gs pos="80000">
              <a:schemeClr val="accent2">
                <a:hueOff val="1350004"/>
                <a:satOff val="-45513"/>
                <a:lumOff val="14706"/>
                <a:alphaOff val="0"/>
                <a:shade val="93000"/>
                <a:satMod val="130000"/>
              </a:schemeClr>
            </a:gs>
            <a:gs pos="100000">
              <a:schemeClr val="accent2">
                <a:hueOff val="1350004"/>
                <a:satOff val="-45513"/>
                <a:lumOff val="14706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Suppliers</a:t>
          </a:r>
          <a:endParaRPr lang="en-US" sz="900" kern="1200" dirty="0"/>
        </a:p>
      </dsp:txBody>
      <dsp:txXfrm>
        <a:off x="2594613" y="2276026"/>
        <a:ext cx="961136" cy="961136"/>
      </dsp:txXfrm>
    </dsp:sp>
    <dsp:sp modelId="{DE41B8FF-AE79-4596-A784-74F516357413}">
      <dsp:nvSpPr>
        <dsp:cNvPr id="0" name=""/>
        <dsp:cNvSpPr/>
      </dsp:nvSpPr>
      <dsp:spPr>
        <a:xfrm rot="7560000">
          <a:off x="1826449" y="2231827"/>
          <a:ext cx="290457" cy="36974"/>
        </a:xfrm>
        <a:custGeom>
          <a:avLst/>
          <a:gdLst/>
          <a:ahLst/>
          <a:cxnLst/>
          <a:rect l="0" t="0" r="0" b="0"/>
          <a:pathLst>
            <a:path>
              <a:moveTo>
                <a:pt x="0" y="18487"/>
              </a:moveTo>
              <a:lnTo>
                <a:pt x="290457" y="1848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7560000">
        <a:off x="1964417" y="2243053"/>
        <a:ext cx="14522" cy="14522"/>
      </dsp:txXfrm>
    </dsp:sp>
    <dsp:sp modelId="{238312A5-EF8A-48D2-AA2A-89AE22EB92F7}">
      <dsp:nvSpPr>
        <dsp:cNvPr id="0" name=""/>
        <dsp:cNvSpPr/>
      </dsp:nvSpPr>
      <dsp:spPr>
        <a:xfrm>
          <a:off x="1123275" y="2276026"/>
          <a:ext cx="961136" cy="961136"/>
        </a:xfrm>
        <a:prstGeom prst="ellipse">
          <a:avLst/>
        </a:prstGeom>
        <a:gradFill rotWithShape="0">
          <a:gsLst>
            <a:gs pos="0">
              <a:schemeClr val="accent2">
                <a:hueOff val="2025005"/>
                <a:satOff val="-68270"/>
                <a:lumOff val="22059"/>
                <a:alphaOff val="0"/>
                <a:shade val="51000"/>
                <a:satMod val="130000"/>
              </a:schemeClr>
            </a:gs>
            <a:gs pos="80000">
              <a:schemeClr val="accent2">
                <a:hueOff val="2025005"/>
                <a:satOff val="-68270"/>
                <a:lumOff val="22059"/>
                <a:alphaOff val="0"/>
                <a:shade val="93000"/>
                <a:satMod val="130000"/>
              </a:schemeClr>
            </a:gs>
            <a:gs pos="100000">
              <a:schemeClr val="accent2">
                <a:hueOff val="2025005"/>
                <a:satOff val="-68270"/>
                <a:lumOff val="2205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Employee &amp; Families</a:t>
          </a:r>
          <a:endParaRPr lang="en-US" sz="900" kern="1200" dirty="0"/>
        </a:p>
      </dsp:txBody>
      <dsp:txXfrm>
        <a:off x="1123275" y="2276026"/>
        <a:ext cx="961136" cy="961136"/>
      </dsp:txXfrm>
    </dsp:sp>
    <dsp:sp modelId="{39953E57-99DD-4608-9A90-648A2BD2B2D0}">
      <dsp:nvSpPr>
        <dsp:cNvPr id="0" name=""/>
        <dsp:cNvSpPr/>
      </dsp:nvSpPr>
      <dsp:spPr>
        <a:xfrm rot="11880000">
          <a:off x="1599115" y="1532164"/>
          <a:ext cx="290457" cy="36974"/>
        </a:xfrm>
        <a:custGeom>
          <a:avLst/>
          <a:gdLst/>
          <a:ahLst/>
          <a:cxnLst/>
          <a:rect l="0" t="0" r="0" b="0"/>
          <a:pathLst>
            <a:path>
              <a:moveTo>
                <a:pt x="0" y="18487"/>
              </a:moveTo>
              <a:lnTo>
                <a:pt x="290457" y="1848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1880000">
        <a:off x="1737083" y="1543390"/>
        <a:ext cx="14522" cy="14522"/>
      </dsp:txXfrm>
    </dsp:sp>
    <dsp:sp modelId="{9097D255-7E2F-441E-8F45-E987A396D382}">
      <dsp:nvSpPr>
        <dsp:cNvPr id="0" name=""/>
        <dsp:cNvSpPr/>
      </dsp:nvSpPr>
      <dsp:spPr>
        <a:xfrm>
          <a:off x="668607" y="876701"/>
          <a:ext cx="961136" cy="961136"/>
        </a:xfrm>
        <a:prstGeom prst="ellipse">
          <a:avLst/>
        </a:prstGeom>
        <a:gradFill rotWithShape="0">
          <a:gsLst>
            <a:gs pos="0">
              <a:schemeClr val="accent2">
                <a:hueOff val="2700007"/>
                <a:satOff val="-91026"/>
                <a:lumOff val="29412"/>
                <a:alphaOff val="0"/>
                <a:shade val="51000"/>
                <a:satMod val="130000"/>
              </a:schemeClr>
            </a:gs>
            <a:gs pos="80000">
              <a:schemeClr val="accent2">
                <a:hueOff val="2700007"/>
                <a:satOff val="-91026"/>
                <a:lumOff val="29412"/>
                <a:alphaOff val="0"/>
                <a:shade val="93000"/>
                <a:satMod val="130000"/>
              </a:schemeClr>
            </a:gs>
            <a:gs pos="100000">
              <a:schemeClr val="accent2">
                <a:hueOff val="2700007"/>
                <a:satOff val="-91026"/>
                <a:lumOff val="29412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 smtClean="0"/>
            <a:t>Community</a:t>
          </a:r>
          <a:endParaRPr lang="en-US" sz="900" kern="1200" dirty="0"/>
        </a:p>
      </dsp:txBody>
      <dsp:txXfrm>
        <a:off x="668607" y="876701"/>
        <a:ext cx="961136" cy="961136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2D701C-5CCF-4852-B1D3-D5C40DEB4919}">
      <dsp:nvSpPr>
        <dsp:cNvPr id="0" name=""/>
        <dsp:cNvSpPr/>
      </dsp:nvSpPr>
      <dsp:spPr>
        <a:xfrm rot="5400000">
          <a:off x="4861047" y="-2440941"/>
          <a:ext cx="1041722" cy="6076449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latin typeface="Century Gothic" pitchFamily="34" charset="0"/>
              <a:ea typeface="幼圆" pitchFamily="49" charset="-122"/>
              <a:cs typeface="Arial" pitchFamily="34" charset="0"/>
            </a:rPr>
            <a:t>Save up 20% of energy cost</a:t>
          </a:r>
          <a:endParaRPr lang="en-US" sz="2400" kern="1200" dirty="0">
            <a:latin typeface="Century Gothic" pitchFamily="34" charset="0"/>
            <a:ea typeface="幼圆" pitchFamily="49" charset="-122"/>
          </a:endParaRPr>
        </a:p>
      </dsp:txBody>
      <dsp:txXfrm rot="5400000">
        <a:off x="4861047" y="-2440941"/>
        <a:ext cx="1041722" cy="6076449"/>
      </dsp:txXfrm>
    </dsp:sp>
    <dsp:sp modelId="{E93AC6AF-CCF6-4D5E-8564-DA38DAB5BDA9}">
      <dsp:nvSpPr>
        <dsp:cNvPr id="0" name=""/>
        <dsp:cNvSpPr/>
      </dsp:nvSpPr>
      <dsp:spPr>
        <a:xfrm>
          <a:off x="1122701" y="2098"/>
          <a:ext cx="1220982" cy="1180070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>
            <a:latin typeface="Century Gothic" pitchFamily="34" charset="0"/>
          </a:endParaRPr>
        </a:p>
      </dsp:txBody>
      <dsp:txXfrm>
        <a:off x="1122701" y="2098"/>
        <a:ext cx="1220982" cy="1180070"/>
      </dsp:txXfrm>
    </dsp:sp>
    <dsp:sp modelId="{5E849255-F227-41A9-B728-A63E9C013463}">
      <dsp:nvSpPr>
        <dsp:cNvPr id="0" name=""/>
        <dsp:cNvSpPr/>
      </dsp:nvSpPr>
      <dsp:spPr>
        <a:xfrm rot="5400000">
          <a:off x="4861047" y="-1175510"/>
          <a:ext cx="1041722" cy="6076449"/>
        </a:xfrm>
        <a:prstGeom prst="round2SameRect">
          <a:avLst/>
        </a:prstGeom>
        <a:solidFill>
          <a:schemeClr val="accent4">
            <a:tint val="40000"/>
            <a:alpha val="90000"/>
            <a:hueOff val="3046395"/>
            <a:satOff val="14919"/>
            <a:lumOff val="-799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3046395"/>
              <a:satOff val="14919"/>
              <a:lumOff val="-799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smtClean="0">
              <a:latin typeface="Century Gothic" pitchFamily="34" charset="0"/>
              <a:ea typeface="幼圆" pitchFamily="49" charset="-122"/>
            </a:rPr>
            <a:t>Reduce material wastage by 30%</a:t>
          </a:r>
          <a:endParaRPr lang="en-US" sz="2400" kern="1200" dirty="0">
            <a:latin typeface="Century Gothic" pitchFamily="34" charset="0"/>
            <a:ea typeface="幼圆" pitchFamily="49" charset="-122"/>
          </a:endParaRPr>
        </a:p>
      </dsp:txBody>
      <dsp:txXfrm rot="5400000">
        <a:off x="4861047" y="-1175510"/>
        <a:ext cx="1041722" cy="6076449"/>
      </dsp:txXfrm>
    </dsp:sp>
    <dsp:sp modelId="{9DFB7E83-D049-4A3B-80D1-4B68C2F1120A}">
      <dsp:nvSpPr>
        <dsp:cNvPr id="0" name=""/>
        <dsp:cNvSpPr/>
      </dsp:nvSpPr>
      <dsp:spPr>
        <a:xfrm>
          <a:off x="1122701" y="1267530"/>
          <a:ext cx="1220982" cy="1180070"/>
        </a:xfrm>
        <a:prstGeom prst="roundRect">
          <a:avLst/>
        </a:prstGeom>
        <a:gradFill rotWithShape="0">
          <a:gsLst>
            <a:gs pos="0">
              <a:schemeClr val="accent4">
                <a:hueOff val="3085722"/>
                <a:satOff val="16374"/>
                <a:lumOff val="-2614"/>
                <a:alphaOff val="0"/>
                <a:shade val="51000"/>
                <a:satMod val="130000"/>
              </a:schemeClr>
            </a:gs>
            <a:gs pos="80000">
              <a:schemeClr val="accent4">
                <a:hueOff val="3085722"/>
                <a:satOff val="16374"/>
                <a:lumOff val="-2614"/>
                <a:alphaOff val="0"/>
                <a:shade val="93000"/>
                <a:satMod val="130000"/>
              </a:schemeClr>
            </a:gs>
            <a:gs pos="100000">
              <a:schemeClr val="accent4">
                <a:hueOff val="3085722"/>
                <a:satOff val="16374"/>
                <a:lumOff val="-261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>
            <a:latin typeface="Century Gothic" pitchFamily="34" charset="0"/>
          </a:endParaRPr>
        </a:p>
      </dsp:txBody>
      <dsp:txXfrm>
        <a:off x="1122701" y="1267530"/>
        <a:ext cx="1220982" cy="1180070"/>
      </dsp:txXfrm>
    </dsp:sp>
    <dsp:sp modelId="{11F47C66-5020-4780-A72B-B296F9CB21C7}">
      <dsp:nvSpPr>
        <dsp:cNvPr id="0" name=""/>
        <dsp:cNvSpPr/>
      </dsp:nvSpPr>
      <dsp:spPr>
        <a:xfrm rot="5400000">
          <a:off x="4861047" y="84771"/>
          <a:ext cx="1041722" cy="6076449"/>
        </a:xfrm>
        <a:prstGeom prst="round2SameRect">
          <a:avLst/>
        </a:prstGeom>
        <a:solidFill>
          <a:schemeClr val="accent4">
            <a:tint val="40000"/>
            <a:alpha val="90000"/>
            <a:hueOff val="6092790"/>
            <a:satOff val="29839"/>
            <a:lumOff val="-1597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6092790"/>
              <a:satOff val="29839"/>
              <a:lumOff val="-159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smtClean="0">
              <a:latin typeface="Century Gothic" pitchFamily="34" charset="0"/>
              <a:ea typeface="幼圆" pitchFamily="49" charset="-122"/>
            </a:rPr>
            <a:t>Plant 1,000,000 trees</a:t>
          </a:r>
          <a:endParaRPr lang="en-US" sz="2400" kern="1200" dirty="0">
            <a:latin typeface="Century Gothic" pitchFamily="34" charset="0"/>
            <a:ea typeface="幼圆" pitchFamily="49" charset="-122"/>
          </a:endParaRPr>
        </a:p>
      </dsp:txBody>
      <dsp:txXfrm rot="5400000">
        <a:off x="4861047" y="84771"/>
        <a:ext cx="1041722" cy="6076449"/>
      </dsp:txXfrm>
    </dsp:sp>
    <dsp:sp modelId="{1B1B7777-A363-450D-B5D2-CB69A15DBD6B}">
      <dsp:nvSpPr>
        <dsp:cNvPr id="0" name=""/>
        <dsp:cNvSpPr/>
      </dsp:nvSpPr>
      <dsp:spPr>
        <a:xfrm>
          <a:off x="1122701" y="2532961"/>
          <a:ext cx="1220982" cy="1180070"/>
        </a:xfrm>
        <a:prstGeom prst="roundRect">
          <a:avLst/>
        </a:prstGeom>
        <a:gradFill rotWithShape="0">
          <a:gsLst>
            <a:gs pos="0">
              <a:schemeClr val="accent4">
                <a:hueOff val="6171443"/>
                <a:satOff val="32748"/>
                <a:lumOff val="-5229"/>
                <a:alphaOff val="0"/>
                <a:shade val="51000"/>
                <a:satMod val="130000"/>
              </a:schemeClr>
            </a:gs>
            <a:gs pos="80000">
              <a:schemeClr val="accent4">
                <a:hueOff val="6171443"/>
                <a:satOff val="32748"/>
                <a:lumOff val="-5229"/>
                <a:alphaOff val="0"/>
                <a:shade val="93000"/>
                <a:satMod val="130000"/>
              </a:schemeClr>
            </a:gs>
            <a:gs pos="100000">
              <a:schemeClr val="accent4">
                <a:hueOff val="6171443"/>
                <a:satOff val="32748"/>
                <a:lumOff val="-5229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>
            <a:latin typeface="Century Gothic" pitchFamily="34" charset="0"/>
          </a:endParaRPr>
        </a:p>
      </dsp:txBody>
      <dsp:txXfrm>
        <a:off x="1122701" y="2532961"/>
        <a:ext cx="1220982" cy="1180070"/>
      </dsp:txXfrm>
    </dsp:sp>
    <dsp:sp modelId="{0E56B6FD-A193-4650-911A-C1F5CDB557B9}">
      <dsp:nvSpPr>
        <dsp:cNvPr id="0" name=""/>
        <dsp:cNvSpPr/>
      </dsp:nvSpPr>
      <dsp:spPr>
        <a:xfrm rot="5400000">
          <a:off x="4861047" y="1350202"/>
          <a:ext cx="1041722" cy="6076449"/>
        </a:xfrm>
        <a:prstGeom prst="round2SameRect">
          <a:avLst/>
        </a:prstGeom>
        <a:solidFill>
          <a:schemeClr val="accent4">
            <a:tint val="40000"/>
            <a:alpha val="90000"/>
            <a:hueOff val="9139185"/>
            <a:satOff val="44758"/>
            <a:lumOff val="-2396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9139185"/>
              <a:satOff val="44758"/>
              <a:lumOff val="-2396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latin typeface="Century Gothic" pitchFamily="34" charset="0"/>
              <a:ea typeface="幼圆" pitchFamily="49" charset="-122"/>
            </a:rPr>
            <a:t>Reduce carbon footprint per garment 8%</a:t>
          </a:r>
          <a:endParaRPr lang="en-US" sz="2400" kern="1200" dirty="0">
            <a:latin typeface="Century Gothic" pitchFamily="34" charset="0"/>
            <a:ea typeface="幼圆" pitchFamily="49" charset="-122"/>
          </a:endParaRPr>
        </a:p>
      </dsp:txBody>
      <dsp:txXfrm rot="5400000">
        <a:off x="4861047" y="1350202"/>
        <a:ext cx="1041722" cy="6076449"/>
      </dsp:txXfrm>
    </dsp:sp>
    <dsp:sp modelId="{43BC9E85-7AA3-418A-AA51-FC5F66BCA3F2}">
      <dsp:nvSpPr>
        <dsp:cNvPr id="0" name=""/>
        <dsp:cNvSpPr/>
      </dsp:nvSpPr>
      <dsp:spPr>
        <a:xfrm>
          <a:off x="1122701" y="3798392"/>
          <a:ext cx="1220982" cy="1180070"/>
        </a:xfrm>
        <a:prstGeom prst="roundRect">
          <a:avLst/>
        </a:prstGeom>
        <a:gradFill rotWithShape="0">
          <a:gsLst>
            <a:gs pos="0">
              <a:schemeClr val="accent4">
                <a:hueOff val="9257164"/>
                <a:satOff val="49122"/>
                <a:lumOff val="-7843"/>
                <a:alphaOff val="0"/>
                <a:shade val="51000"/>
                <a:satMod val="130000"/>
              </a:schemeClr>
            </a:gs>
            <a:gs pos="80000">
              <a:schemeClr val="accent4">
                <a:hueOff val="9257164"/>
                <a:satOff val="49122"/>
                <a:lumOff val="-7843"/>
                <a:alphaOff val="0"/>
                <a:shade val="93000"/>
                <a:satMod val="130000"/>
              </a:schemeClr>
            </a:gs>
            <a:gs pos="100000">
              <a:schemeClr val="accent4">
                <a:hueOff val="9257164"/>
                <a:satOff val="49122"/>
                <a:lumOff val="-78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02870" tIns="51435" rIns="102870" bIns="51435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700" kern="1200" dirty="0">
            <a:latin typeface="Century Gothic" pitchFamily="34" charset="0"/>
          </a:endParaRPr>
        </a:p>
      </dsp:txBody>
      <dsp:txXfrm>
        <a:off x="1122701" y="3798392"/>
        <a:ext cx="1220982" cy="118007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16787A1-5971-42A0-8AD3-D67BA509F1C4}">
      <dsp:nvSpPr>
        <dsp:cNvPr id="0" name=""/>
        <dsp:cNvSpPr/>
      </dsp:nvSpPr>
      <dsp:spPr>
        <a:xfrm>
          <a:off x="0" y="86573"/>
          <a:ext cx="9143999" cy="2881998"/>
        </a:xfrm>
        <a:prstGeom prst="roundRect">
          <a:avLst>
            <a:gd name="adj" fmla="val 10000"/>
          </a:avLst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74FFA1-4E0F-4397-8258-37F96A0716C9}">
      <dsp:nvSpPr>
        <dsp:cNvPr id="0" name=""/>
        <dsp:cNvSpPr/>
      </dsp:nvSpPr>
      <dsp:spPr>
        <a:xfrm>
          <a:off x="274319" y="427325"/>
          <a:ext cx="2686049" cy="22338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>
            <a:lum bright="10000" contrast="10000"/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185C603-99B4-4D38-AA5C-F22161AC9792}">
      <dsp:nvSpPr>
        <dsp:cNvPr id="0" name=""/>
        <dsp:cNvSpPr/>
      </dsp:nvSpPr>
      <dsp:spPr>
        <a:xfrm rot="10800000">
          <a:off x="274319" y="2739155"/>
          <a:ext cx="2686049" cy="87524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华文中宋" pitchFamily="2" charset="-122"/>
            </a:rPr>
            <a:t>Handling Food Waste</a:t>
          </a:r>
          <a:endParaRPr lang="en-US" sz="22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  <a:ea typeface="华文中宋" pitchFamily="2" charset="-122"/>
          </a:endParaRPr>
        </a:p>
      </dsp:txBody>
      <dsp:txXfrm rot="10800000">
        <a:off x="274319" y="2739155"/>
        <a:ext cx="2686049" cy="875246"/>
      </dsp:txXfrm>
    </dsp:sp>
    <dsp:sp modelId="{E4786794-B4DD-4DDD-9B8A-E45F74BCB45A}">
      <dsp:nvSpPr>
        <dsp:cNvPr id="0" name=""/>
        <dsp:cNvSpPr/>
      </dsp:nvSpPr>
      <dsp:spPr>
        <a:xfrm>
          <a:off x="3228974" y="427325"/>
          <a:ext cx="2686049" cy="2233818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>
            <a:lum bright="20000" contrast="20000"/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22CEE5-8CCF-48A3-A80A-8EB591D45107}">
      <dsp:nvSpPr>
        <dsp:cNvPr id="0" name=""/>
        <dsp:cNvSpPr/>
      </dsp:nvSpPr>
      <dsp:spPr>
        <a:xfrm rot="10800000">
          <a:off x="3228974" y="2739155"/>
          <a:ext cx="2686049" cy="87524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4628582"/>
                <a:satOff val="24561"/>
                <a:lumOff val="-3921"/>
                <a:alphaOff val="0"/>
                <a:shade val="51000"/>
                <a:satMod val="130000"/>
              </a:schemeClr>
            </a:gs>
            <a:gs pos="80000">
              <a:schemeClr val="accent4">
                <a:hueOff val="4628582"/>
                <a:satOff val="24561"/>
                <a:lumOff val="-3921"/>
                <a:alphaOff val="0"/>
                <a:shade val="93000"/>
                <a:satMod val="130000"/>
              </a:schemeClr>
            </a:gs>
            <a:gs pos="100000">
              <a:schemeClr val="accent4">
                <a:hueOff val="4628582"/>
                <a:satOff val="24561"/>
                <a:lumOff val="-392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华文中宋" pitchFamily="2" charset="-122"/>
            </a:rPr>
            <a:t>Composting to Organic Fertilizer</a:t>
          </a:r>
          <a:endParaRPr lang="en-US" sz="22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  <a:ea typeface="华文中宋" pitchFamily="2" charset="-122"/>
          </a:endParaRPr>
        </a:p>
      </dsp:txBody>
      <dsp:txXfrm rot="10800000">
        <a:off x="3228974" y="2739155"/>
        <a:ext cx="2686049" cy="875246"/>
      </dsp:txXfrm>
    </dsp:sp>
    <dsp:sp modelId="{313AC1D4-9BA4-48B8-92AD-B2C70493CA07}">
      <dsp:nvSpPr>
        <dsp:cNvPr id="0" name=""/>
        <dsp:cNvSpPr/>
      </dsp:nvSpPr>
      <dsp:spPr>
        <a:xfrm>
          <a:off x="6183629" y="438337"/>
          <a:ext cx="2686049" cy="2224541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>
            <a:lum bright="20000" contrast="30000"/>
          </a:blip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6054856-F260-4C2D-8B45-2AA07562B056}">
      <dsp:nvSpPr>
        <dsp:cNvPr id="0" name=""/>
        <dsp:cNvSpPr/>
      </dsp:nvSpPr>
      <dsp:spPr>
        <a:xfrm rot="10800000">
          <a:off x="6183629" y="2743855"/>
          <a:ext cx="2686049" cy="875246"/>
        </a:xfrm>
        <a:prstGeom prst="round2SameRect">
          <a:avLst>
            <a:gd name="adj1" fmla="val 10500"/>
            <a:gd name="adj2" fmla="val 0"/>
          </a:avLst>
        </a:prstGeom>
        <a:gradFill rotWithShape="0">
          <a:gsLst>
            <a:gs pos="0">
              <a:schemeClr val="accent4">
                <a:hueOff val="9257164"/>
                <a:satOff val="49122"/>
                <a:lumOff val="-7843"/>
                <a:alphaOff val="0"/>
                <a:shade val="51000"/>
                <a:satMod val="130000"/>
              </a:schemeClr>
            </a:gs>
            <a:gs pos="80000">
              <a:schemeClr val="accent4">
                <a:hueOff val="9257164"/>
                <a:satOff val="49122"/>
                <a:lumOff val="-7843"/>
                <a:alphaOff val="0"/>
                <a:shade val="93000"/>
                <a:satMod val="130000"/>
              </a:schemeClr>
            </a:gs>
            <a:gs pos="100000">
              <a:schemeClr val="accent4">
                <a:hueOff val="9257164"/>
                <a:satOff val="49122"/>
                <a:lumOff val="-784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2200" b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华文中宋" pitchFamily="2" charset="-122"/>
            </a:rPr>
            <a:t>Fertilizing Organic Garden</a:t>
          </a:r>
          <a:endParaRPr lang="en-US" sz="2200" b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  <a:ea typeface="华文中宋" pitchFamily="2" charset="-122"/>
          </a:endParaRPr>
        </a:p>
      </dsp:txBody>
      <dsp:txXfrm rot="10800000">
        <a:off x="6183629" y="2743855"/>
        <a:ext cx="2686049" cy="87524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2D701C-5CCF-4852-B1D3-D5C40DEB4919}">
      <dsp:nvSpPr>
        <dsp:cNvPr id="0" name=""/>
        <dsp:cNvSpPr/>
      </dsp:nvSpPr>
      <dsp:spPr>
        <a:xfrm rot="5400000">
          <a:off x="3858692" y="-1877692"/>
          <a:ext cx="1032770" cy="4939685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  <a:ea typeface="幼圆" pitchFamily="49" charset="-122"/>
              <a:cs typeface="Arial" pitchFamily="34" charset="0"/>
            </a:rPr>
            <a:t>Save up 20% of energy cost</a:t>
          </a:r>
          <a:endParaRPr lang="en-US" sz="2400" kern="1200" dirty="0">
            <a:solidFill>
              <a:schemeClr val="accent5">
                <a:lumMod val="50000"/>
              </a:schemeClr>
            </a:solidFill>
            <a:latin typeface="Century Gothic" pitchFamily="34" charset="0"/>
            <a:ea typeface="幼圆" pitchFamily="49" charset="-122"/>
          </a:endParaRPr>
        </a:p>
      </dsp:txBody>
      <dsp:txXfrm rot="5400000">
        <a:off x="3858692" y="-1877692"/>
        <a:ext cx="1032770" cy="4939685"/>
      </dsp:txXfrm>
    </dsp:sp>
    <dsp:sp modelId="{E93AC6AF-CCF6-4D5E-8564-DA38DAB5BDA9}">
      <dsp:nvSpPr>
        <dsp:cNvPr id="0" name=""/>
        <dsp:cNvSpPr/>
      </dsp:nvSpPr>
      <dsp:spPr>
        <a:xfrm>
          <a:off x="912669" y="2080"/>
          <a:ext cx="992565" cy="116993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>
            <a:latin typeface="Century Gothic" pitchFamily="34" charset="0"/>
          </a:endParaRPr>
        </a:p>
      </dsp:txBody>
      <dsp:txXfrm>
        <a:off x="912669" y="2080"/>
        <a:ext cx="992565" cy="1169930"/>
      </dsp:txXfrm>
    </dsp:sp>
    <dsp:sp modelId="{5E849255-F227-41A9-B728-A63E9C013463}">
      <dsp:nvSpPr>
        <dsp:cNvPr id="0" name=""/>
        <dsp:cNvSpPr/>
      </dsp:nvSpPr>
      <dsp:spPr>
        <a:xfrm rot="5400000">
          <a:off x="3858692" y="-623134"/>
          <a:ext cx="1032770" cy="4939685"/>
        </a:xfrm>
        <a:prstGeom prst="round2SameRect">
          <a:avLst/>
        </a:prstGeom>
        <a:solidFill>
          <a:schemeClr val="accent4">
            <a:tint val="40000"/>
            <a:alpha val="90000"/>
            <a:hueOff val="3046395"/>
            <a:satOff val="14919"/>
            <a:lumOff val="-799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3046395"/>
              <a:satOff val="14919"/>
              <a:lumOff val="-79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  <a:ea typeface="幼圆" pitchFamily="49" charset="-122"/>
            </a:rPr>
            <a:t>Reduce material wastage by 30%</a:t>
          </a:r>
          <a:endParaRPr lang="en-US" sz="2400" kern="1200" dirty="0">
            <a:solidFill>
              <a:schemeClr val="accent5">
                <a:lumMod val="50000"/>
              </a:schemeClr>
            </a:solidFill>
            <a:latin typeface="Century Gothic" pitchFamily="34" charset="0"/>
            <a:ea typeface="幼圆" pitchFamily="49" charset="-122"/>
          </a:endParaRPr>
        </a:p>
      </dsp:txBody>
      <dsp:txXfrm rot="5400000">
        <a:off x="3858692" y="-623134"/>
        <a:ext cx="1032770" cy="4939685"/>
      </dsp:txXfrm>
    </dsp:sp>
    <dsp:sp modelId="{9DFB7E83-D049-4A3B-80D1-4B68C2F1120A}">
      <dsp:nvSpPr>
        <dsp:cNvPr id="0" name=""/>
        <dsp:cNvSpPr/>
      </dsp:nvSpPr>
      <dsp:spPr>
        <a:xfrm>
          <a:off x="912669" y="1256638"/>
          <a:ext cx="992565" cy="1169930"/>
        </a:xfrm>
        <a:prstGeom prst="roundRect">
          <a:avLst/>
        </a:prstGeom>
        <a:solidFill>
          <a:schemeClr val="accent4">
            <a:hueOff val="3085722"/>
            <a:satOff val="16374"/>
            <a:lumOff val="-26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>
            <a:latin typeface="Century Gothic" pitchFamily="34" charset="0"/>
          </a:endParaRPr>
        </a:p>
      </dsp:txBody>
      <dsp:txXfrm>
        <a:off x="912669" y="1256638"/>
        <a:ext cx="992565" cy="1169930"/>
      </dsp:txXfrm>
    </dsp:sp>
    <dsp:sp modelId="{11F47C66-5020-4780-A72B-B296F9CB21C7}">
      <dsp:nvSpPr>
        <dsp:cNvPr id="0" name=""/>
        <dsp:cNvSpPr/>
      </dsp:nvSpPr>
      <dsp:spPr>
        <a:xfrm rot="5400000">
          <a:off x="3858692" y="626317"/>
          <a:ext cx="1032770" cy="4939685"/>
        </a:xfrm>
        <a:prstGeom prst="round2SameRect">
          <a:avLst/>
        </a:prstGeom>
        <a:solidFill>
          <a:schemeClr val="accent4">
            <a:tint val="40000"/>
            <a:alpha val="90000"/>
            <a:hueOff val="6092790"/>
            <a:satOff val="29839"/>
            <a:lumOff val="-1597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6092790"/>
              <a:satOff val="29839"/>
              <a:lumOff val="-159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  <a:ea typeface="幼圆" pitchFamily="49" charset="-122"/>
            </a:rPr>
            <a:t>Plant 1,000,000 trees</a:t>
          </a:r>
          <a:endParaRPr lang="en-US" sz="2400" kern="1200" dirty="0">
            <a:solidFill>
              <a:schemeClr val="accent5">
                <a:lumMod val="50000"/>
              </a:schemeClr>
            </a:solidFill>
            <a:latin typeface="Century Gothic" pitchFamily="34" charset="0"/>
            <a:ea typeface="幼圆" pitchFamily="49" charset="-122"/>
          </a:endParaRPr>
        </a:p>
      </dsp:txBody>
      <dsp:txXfrm rot="5400000">
        <a:off x="3858692" y="626317"/>
        <a:ext cx="1032770" cy="4939685"/>
      </dsp:txXfrm>
    </dsp:sp>
    <dsp:sp modelId="{1B1B7777-A363-450D-B5D2-CB69A15DBD6B}">
      <dsp:nvSpPr>
        <dsp:cNvPr id="0" name=""/>
        <dsp:cNvSpPr/>
      </dsp:nvSpPr>
      <dsp:spPr>
        <a:xfrm>
          <a:off x="912669" y="2511195"/>
          <a:ext cx="992565" cy="1169930"/>
        </a:xfrm>
        <a:prstGeom prst="roundRect">
          <a:avLst/>
        </a:prstGeom>
        <a:solidFill>
          <a:schemeClr val="accent4">
            <a:hueOff val="6171443"/>
            <a:satOff val="32748"/>
            <a:lumOff val="-52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>
            <a:latin typeface="Century Gothic" pitchFamily="34" charset="0"/>
          </a:endParaRPr>
        </a:p>
      </dsp:txBody>
      <dsp:txXfrm>
        <a:off x="912669" y="2511195"/>
        <a:ext cx="992565" cy="1169930"/>
      </dsp:txXfrm>
    </dsp:sp>
    <dsp:sp modelId="{0E56B6FD-A193-4650-911A-C1F5CDB557B9}">
      <dsp:nvSpPr>
        <dsp:cNvPr id="0" name=""/>
        <dsp:cNvSpPr/>
      </dsp:nvSpPr>
      <dsp:spPr>
        <a:xfrm rot="5400000">
          <a:off x="3858692" y="1880874"/>
          <a:ext cx="1032770" cy="4939685"/>
        </a:xfrm>
        <a:prstGeom prst="round2SameRect">
          <a:avLst/>
        </a:prstGeom>
        <a:solidFill>
          <a:schemeClr val="accent4">
            <a:tint val="40000"/>
            <a:alpha val="90000"/>
            <a:hueOff val="9139185"/>
            <a:satOff val="44758"/>
            <a:lumOff val="-2396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9139185"/>
              <a:satOff val="44758"/>
              <a:lumOff val="-239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b="1" kern="1200" dirty="0" smtClean="0">
              <a:solidFill>
                <a:schemeClr val="accent5">
                  <a:lumMod val="50000"/>
                </a:schemeClr>
              </a:solidFill>
              <a:latin typeface="Century Gothic" pitchFamily="34" charset="0"/>
              <a:ea typeface="幼圆" pitchFamily="49" charset="-122"/>
            </a:rPr>
            <a:t>Reduce carbon footprint per garment 8%</a:t>
          </a:r>
          <a:endParaRPr lang="en-US" sz="2400" kern="1200" dirty="0">
            <a:solidFill>
              <a:schemeClr val="accent5">
                <a:lumMod val="50000"/>
              </a:schemeClr>
            </a:solidFill>
            <a:latin typeface="Century Gothic" pitchFamily="34" charset="0"/>
            <a:ea typeface="幼圆" pitchFamily="49" charset="-122"/>
          </a:endParaRPr>
        </a:p>
      </dsp:txBody>
      <dsp:txXfrm rot="5400000">
        <a:off x="3858692" y="1880874"/>
        <a:ext cx="1032770" cy="4939685"/>
      </dsp:txXfrm>
    </dsp:sp>
    <dsp:sp modelId="{43BC9E85-7AA3-418A-AA51-FC5F66BCA3F2}">
      <dsp:nvSpPr>
        <dsp:cNvPr id="0" name=""/>
        <dsp:cNvSpPr/>
      </dsp:nvSpPr>
      <dsp:spPr>
        <a:xfrm>
          <a:off x="912669" y="3765752"/>
          <a:ext cx="992565" cy="1169930"/>
        </a:xfrm>
        <a:prstGeom prst="roundRect">
          <a:avLst/>
        </a:prstGeom>
        <a:solidFill>
          <a:schemeClr val="accent4">
            <a:hueOff val="9257164"/>
            <a:satOff val="49122"/>
            <a:lumOff val="-78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 dirty="0">
            <a:latin typeface="Century Gothic" pitchFamily="34" charset="0"/>
          </a:endParaRPr>
        </a:p>
      </dsp:txBody>
      <dsp:txXfrm>
        <a:off x="912669" y="3765752"/>
        <a:ext cx="992565" cy="11699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0" tIns="47701" rIns="95400" bIns="47701" numCol="1" anchor="t" anchorCtr="0" compatLnSpc="1">
            <a:prstTxWarp prst="textNoShape">
              <a:avLst/>
            </a:prstTxWarp>
          </a:bodyPr>
          <a:lstStyle>
            <a:lvl1pPr defTabSz="956355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0" tIns="47701" rIns="95400" bIns="47701" numCol="1" anchor="t" anchorCtr="0" compatLnSpc="1">
            <a:prstTxWarp prst="textNoShape">
              <a:avLst/>
            </a:prstTxWarp>
          </a:bodyPr>
          <a:lstStyle>
            <a:lvl1pPr algn="r" defTabSz="956355">
              <a:defRPr sz="1200" dirty="0">
                <a:latin typeface="Arial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0" tIns="47701" rIns="95400" bIns="47701" numCol="1" anchor="b" anchorCtr="0" compatLnSpc="1">
            <a:prstTxWarp prst="textNoShape">
              <a:avLst/>
            </a:prstTxWarp>
          </a:bodyPr>
          <a:lstStyle>
            <a:lvl1pPr defTabSz="956355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17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00" tIns="47701" rIns="95400" bIns="47701" numCol="1" anchor="b" anchorCtr="0" compatLnSpc="1">
            <a:prstTxWarp prst="textNoShape">
              <a:avLst/>
            </a:prstTxWarp>
          </a:bodyPr>
          <a:lstStyle>
            <a:lvl1pPr algn="r" defTabSz="956355">
              <a:defRPr sz="1200">
                <a:latin typeface="Arial" charset="0"/>
              </a:defRPr>
            </a:lvl1pPr>
          </a:lstStyle>
          <a:p>
            <a:pPr>
              <a:defRPr/>
            </a:pPr>
            <a:fld id="{D2B74668-FA12-41B1-871A-1F9D677BE01E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8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00" tIns="47701" rIns="95400" bIns="47701" numCol="1" anchor="t" anchorCtr="0" compatLnSpc="1">
            <a:prstTxWarp prst="textNoShape">
              <a:avLst/>
            </a:prstTxWarp>
          </a:bodyPr>
          <a:lstStyle>
            <a:lvl1pPr defTabSz="956355" eaLnBrk="0" hangingPunct="0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34819" name="Rectangle 9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8350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8" name="Rectangle 10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00" tIns="47701" rIns="95400" bIns="4770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 smtClean="0"/>
              <a:t>Click to edit Master text styles</a:t>
            </a:r>
          </a:p>
          <a:p>
            <a:pPr lvl="1"/>
            <a:r>
              <a:rPr lang="en-US" altLang="zh-CN" noProof="0" smtClean="0"/>
              <a:t>Second level</a:t>
            </a:r>
          </a:p>
          <a:p>
            <a:pPr lvl="2"/>
            <a:r>
              <a:rPr lang="en-US" altLang="zh-CN" noProof="0" smtClean="0"/>
              <a:t>Third level</a:t>
            </a:r>
          </a:p>
          <a:p>
            <a:pPr lvl="3"/>
            <a:r>
              <a:rPr lang="en-US" altLang="zh-CN" noProof="0" smtClean="0"/>
              <a:t>Fourth level</a:t>
            </a:r>
          </a:p>
          <a:p>
            <a:pPr lvl="4"/>
            <a:r>
              <a:rPr lang="en-US" altLang="zh-CN" noProof="0" smtClean="0"/>
              <a:t>Fifth level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00" tIns="47701" rIns="95400" bIns="47701" numCol="1" anchor="t" anchorCtr="0" compatLnSpc="1">
            <a:prstTxWarp prst="textNoShape">
              <a:avLst/>
            </a:prstTxWarp>
          </a:bodyPr>
          <a:lstStyle>
            <a:lvl1pPr algn="r" defTabSz="956355" eaLnBrk="0" hangingPunct="0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00" tIns="47701" rIns="95400" bIns="47701" numCol="1" anchor="b" anchorCtr="0" compatLnSpc="1">
            <a:prstTxWarp prst="textNoShape">
              <a:avLst/>
            </a:prstTxWarp>
          </a:bodyPr>
          <a:lstStyle>
            <a:lvl1pPr defTabSz="956355" eaLnBrk="0" hangingPunct="0">
              <a:defRPr sz="1200" dirty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5400" tIns="47701" rIns="95400" bIns="47701" numCol="1" anchor="b" anchorCtr="0" compatLnSpc="1">
            <a:prstTxWarp prst="textNoShape">
              <a:avLst/>
            </a:prstTxWarp>
          </a:bodyPr>
          <a:lstStyle>
            <a:lvl1pPr algn="r" defTabSz="956355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2B709802-DB4C-4057-B6C4-86705ADE0839}" type="slidenum">
              <a:rPr lang="zh-CN" altLang="en-US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3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591"/>
            <a:fld id="{DF6910EB-3AC4-4288-BF8F-55EA00CB90E2}" type="slidenum">
              <a:rPr lang="zh-CN" altLang="en-US" smtClean="0"/>
              <a:pPr defTabSz="955591"/>
              <a:t>1</a:t>
            </a:fld>
            <a:endParaRPr lang="en-US" altLang="zh-CN" dirty="0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zh-CN" alt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09802-DB4C-4057-B6C4-86705ADE0839}" type="slidenum">
              <a:rPr lang="zh-CN" altLang="en-US" smtClean="0"/>
              <a:pPr>
                <a:defRPr/>
              </a:pPr>
              <a:t>14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solidFill>
                <a:schemeClr val="accent1">
                  <a:lumMod val="7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09802-DB4C-4057-B6C4-86705ADE0839}" type="slidenum">
              <a:rPr lang="zh-CN" altLang="en-US" smtClean="0"/>
              <a:pPr>
                <a:defRPr/>
              </a:pPr>
              <a:t>15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Eco</a:t>
            </a:r>
            <a:r>
              <a:rPr lang="en-US" baseline="0" dirty="0" err="1" smtClean="0"/>
              <a:t>softener</a:t>
            </a:r>
            <a:r>
              <a:rPr lang="en-US" baseline="0" dirty="0" smtClean="0"/>
              <a:t> </a:t>
            </a:r>
            <a:r>
              <a:rPr lang="zh-TW" altLang="en-US" baseline="0" dirty="0" smtClean="0"/>
              <a:t>換相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09802-DB4C-4057-B6C4-86705ADE0839}" type="slidenum">
              <a:rPr lang="zh-CN" altLang="en-US" smtClean="0"/>
              <a:pPr>
                <a:defRPr/>
              </a:pPr>
              <a:t>16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BAF6F53A-1BF0-4069-AECA-C4D8B2A6F07F}" type="slidenum">
              <a:rPr lang="zh-CN" altLang="en-US" smtClean="0"/>
              <a:pPr defTabSz="955675"/>
              <a:t>18</a:t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47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zh-CN" sz="1200" i="0" dirty="0" smtClean="0">
                <a:solidFill>
                  <a:srgbClr val="970318"/>
                </a:solidFill>
                <a:ea typeface="华文琥珀" pitchFamily="2" charset="-122"/>
              </a:rPr>
              <a:t>Add Patent</a:t>
            </a:r>
            <a:endParaRPr lang="zh-CN" altLang="en-US" sz="1200" i="0" dirty="0" smtClean="0">
              <a:solidFill>
                <a:srgbClr val="970318"/>
              </a:solidFill>
              <a:ea typeface="华文琥珀" pitchFamily="2" charset="-122"/>
            </a:endParaRP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E4E681-CC58-4474-87FC-C068AA491115}" type="slidenum">
              <a:rPr lang="en-US" altLang="zh-CN" smtClean="0">
                <a:latin typeface="Arial" pitchFamily="34" charset="0"/>
              </a:rPr>
              <a:pPr/>
              <a:t>19</a:t>
            </a:fld>
            <a:endParaRPr lang="en-US" altLang="zh-CN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International Award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09802-DB4C-4057-B6C4-86705ADE0839}" type="slidenum">
              <a:rPr lang="zh-CN" altLang="en-US" smtClean="0"/>
              <a:pPr>
                <a:defRPr/>
              </a:pPr>
              <a:t>22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09802-DB4C-4057-B6C4-86705ADE0839}" type="slidenum">
              <a:rPr lang="zh-CN" altLang="en-US" smtClean="0"/>
              <a:pPr>
                <a:defRPr/>
              </a:pPr>
              <a:t>23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09802-DB4C-4057-B6C4-86705ADE0839}" type="slidenum">
              <a:rPr lang="zh-CN" altLang="en-US" smtClean="0"/>
              <a:pPr>
                <a:defRPr/>
              </a:pPr>
              <a:t>28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09802-DB4C-4057-B6C4-86705ADE0839}" type="slidenum">
              <a:rPr lang="zh-CN" altLang="en-US" smtClean="0"/>
              <a:pPr>
                <a:defRPr/>
              </a:pPr>
              <a:t>2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91087" indent="-391087" eaLnBrk="1" hangingPunct="1">
              <a:lnSpc>
                <a:spcPct val="125000"/>
              </a:lnSpc>
              <a:spcBef>
                <a:spcPct val="75000"/>
              </a:spcBef>
              <a:buClr>
                <a:schemeClr val="bg1"/>
              </a:buClr>
              <a:buFontTx/>
              <a:buNone/>
            </a:pPr>
            <a:endParaRPr lang="en-US" sz="1000" dirty="0" smtClean="0">
              <a:latin typeface="Arial" pitchFamily="34" charset="0"/>
            </a:endParaRP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0541C1F-9B9E-42AC-9A7A-ADC83E02503F}" type="slidenum">
              <a:rPr lang="en-US" smtClean="0"/>
              <a:pPr/>
              <a:t>3</a:t>
            </a:fld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09802-DB4C-4057-B6C4-86705ADE0839}" type="slidenum">
              <a:rPr lang="zh-CN" altLang="en-US" smtClean="0"/>
              <a:pPr>
                <a:defRPr/>
              </a:pPr>
              <a:t>4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7738" y="4860925"/>
            <a:ext cx="5203825" cy="4605338"/>
          </a:xfrm>
          <a:noFill/>
          <a:ln/>
        </p:spPr>
        <p:txBody>
          <a:bodyPr/>
          <a:lstStyle/>
          <a:p>
            <a:endParaRPr lang="en-US" altLang="zh-CN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75"/>
            <a:fld id="{53A2B360-470C-4576-B065-FC7F4D849301}" type="slidenum">
              <a:rPr lang="en-US" smtClean="0"/>
              <a:pPr defTabSz="955675"/>
              <a:t>6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53251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5646"/>
            <a:fld id="{4FAA3AF5-5D0A-4119-BD77-4ACD600A4B27}" type="slidenum">
              <a:rPr lang="zh-CN" altLang="en-US" smtClean="0">
                <a:cs typeface="Arial" charset="0"/>
              </a:rPr>
              <a:pPr defTabSz="955646"/>
              <a:t>9</a:t>
            </a:fld>
            <a:endParaRPr lang="en-US" altLang="zh-CN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09802-DB4C-4057-B6C4-86705ADE0839}" type="slidenum">
              <a:rPr lang="zh-CN" altLang="en-US" smtClean="0"/>
              <a:pPr>
                <a:defRPr/>
              </a:pPr>
              <a:t>10</a:t>
            </a:fld>
            <a:endParaRPr lang="en-US" altLang="zh-CN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709802-DB4C-4057-B6C4-86705ADE0839}" type="slidenum">
              <a:rPr lang="zh-CN" altLang="en-US" smtClean="0"/>
              <a:pPr>
                <a:defRPr/>
              </a:pPr>
              <a:t>13</a:t>
            </a:fld>
            <a:endParaRPr lang="en-US" altLang="zh-CN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75438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2286000"/>
            <a:ext cx="3701562" cy="3657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6639" y="2286000"/>
            <a:ext cx="3701562" cy="1752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6639" y="4191000"/>
            <a:ext cx="3701562" cy="1752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629400" y="6096000"/>
            <a:ext cx="2286000" cy="3048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2286000" y="6096000"/>
            <a:ext cx="4343400" cy="5349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zh-CN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629400" y="6400800"/>
            <a:ext cx="2286000" cy="2286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7B3B78B-3372-42F3-B6E0-3BB1C065C3CB}" type="slidenum">
              <a:rPr lang="zh-CN" altLang="en-US" smtClean="0"/>
              <a:pPr>
                <a:defRPr/>
              </a:pPr>
              <a:t>‹#›</a:t>
            </a:fld>
            <a:endParaRPr lang="en-US" altLang="zh-CN" dirty="0"/>
          </a:p>
        </p:txBody>
      </p:sp>
    </p:spTree>
  </p:cSld>
  <p:clrMapOvr>
    <a:masterClrMapping/>
  </p:clrMapOvr>
  <p:transition spd="med"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905000"/>
            <a:ext cx="7696200" cy="403860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AAD9D7D-2139-4372-B5AE-53CB07F47A11}" type="datetime1">
              <a:rPr lang="zh-CN" altLang="en-US" smtClean="0"/>
              <a:pPr>
                <a:defRPr/>
              </a:pPr>
              <a:t>2011-10-17</a:t>
            </a:fld>
            <a:endParaRPr lang="en-US" altLang="zh-C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C83E7DC1-F59A-4F57-B714-BB4C5D80DCD4}" type="slidenum">
              <a:rPr lang="en-US" altLang="zh-CN" smtClean="0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 spd="med"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 spd="med"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 spd="med"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2" name="Text Box 30"/>
          <p:cNvSpPr txBox="1">
            <a:spLocks noChangeArrowheads="1"/>
          </p:cNvSpPr>
          <p:nvPr/>
        </p:nvSpPr>
        <p:spPr bwMode="auto">
          <a:xfrm>
            <a:off x="8745538" y="6535738"/>
            <a:ext cx="333375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ED03447A-B28D-4962-9E4E-8BE24D0CABD4}" type="slidenum">
              <a:rPr lang="zh-CN" altLang="en-US" sz="1000" b="1">
                <a:solidFill>
                  <a:srgbClr val="000000"/>
                </a:solidFill>
                <a:latin typeface="Times New Roman" pitchFamily="18" charset="0"/>
                <a:ea typeface="宋体" pitchFamily="2" charset="-122"/>
              </a:rPr>
              <a:pPr>
                <a:defRPr/>
              </a:pPr>
              <a:t>‹#›</a:t>
            </a:fld>
            <a:endParaRPr lang="en-US" altLang="zh-CN" sz="1000" b="1" dirty="0">
              <a:solidFill>
                <a:srgbClr val="000000"/>
              </a:solidFill>
              <a:latin typeface="Times New Roman" pitchFamily="18" charset="0"/>
              <a:ea typeface="宋体" pitchFamily="2" charset="-122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18" r:id="rId12"/>
    <p:sldLayoutId id="2147483719" r:id="rId13"/>
  </p:sldLayoutIdLst>
  <p:transition spd="med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99">
            <a:alpha val="8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3" name="Text Box 3"/>
          <p:cNvSpPr txBox="1">
            <a:spLocks noChangeArrowheads="1"/>
          </p:cNvSpPr>
          <p:nvPr/>
        </p:nvSpPr>
        <p:spPr bwMode="auto">
          <a:xfrm>
            <a:off x="8745538" y="6535738"/>
            <a:ext cx="333375" cy="244475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F3C211F4-942C-4BBE-AB77-9A0259B56F15}" type="slidenum">
              <a:rPr lang="zh-CN" altLang="en-US" sz="1000" b="1">
                <a:solidFill>
                  <a:srgbClr val="000000"/>
                </a:solidFill>
                <a:latin typeface="Times New Roman" pitchFamily="18" charset="0"/>
              </a:rPr>
              <a:pPr>
                <a:defRPr/>
              </a:pPr>
              <a:t>‹#›</a:t>
            </a:fld>
            <a:endParaRPr lang="en-US" altLang="zh-CN" sz="1000" b="1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ransition spd="med">
    <p:zoom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Tahoma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33.pn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32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0.jpeg"/><Relationship Id="rId5" Type="http://schemas.openxmlformats.org/officeDocument/2006/relationships/image" Target="../media/image69.jpeg"/><Relationship Id="rId4" Type="http://schemas.openxmlformats.org/officeDocument/2006/relationships/image" Target="../media/image6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8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://search.maidenform.com/search.aspx?SI=97807b6e-d85a-4ac0-a5c4-e480c22e74b2&amp;Action=14&amp;AXD=http://www.maidenform.com/catalog/product.jsp?productId=71099&amp;wtlCategory=Search~71099~Sew-Free+Tailored+Minimizer%c2%ae+Bra+w/+Embroidery~15" TargetMode="Externa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6.jpeg"/><Relationship Id="rId5" Type="http://schemas.openxmlformats.org/officeDocument/2006/relationships/diagramQuickStyle" Target="../diagrams/quickStyle1.xml"/><Relationship Id="rId15" Type="http://schemas.openxmlformats.org/officeDocument/2006/relationships/image" Target="../media/image9.png"/><Relationship Id="rId10" Type="http://schemas.openxmlformats.org/officeDocument/2006/relationships/hyperlink" Target="http://hk.wrs.yahoo.com/_ylt=A3xsaCkhfI1IkHMBn82.ygt./SIG=12i04ql4m/EXP=1217318305/**http:/www.clanarans.com/ca/catalog/images/barrett_sweater.jpg" TargetMode="Externa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jpeg"/><Relationship Id="rId1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jpeg"/><Relationship Id="rId18" Type="http://schemas.openxmlformats.org/officeDocument/2006/relationships/image" Target="../media/image24.jpe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8.jpe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2.png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10" Type="http://schemas.openxmlformats.org/officeDocument/2006/relationships/image" Target="../media/image16.jpeg"/><Relationship Id="rId4" Type="http://schemas.openxmlformats.org/officeDocument/2006/relationships/hyperlink" Target="http://www.anntaylor.com/" TargetMode="External"/><Relationship Id="rId9" Type="http://schemas.openxmlformats.org/officeDocument/2006/relationships/image" Target="../media/image15.jpeg"/><Relationship Id="rId1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9.gif"/><Relationship Id="rId4" Type="http://schemas.openxmlformats.org/officeDocument/2006/relationships/image" Target="../media/image28.gi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0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10" Type="http://schemas.openxmlformats.org/officeDocument/2006/relationships/image" Target="../media/image33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9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eenleaf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0" y="1060311"/>
            <a:ext cx="9144000" cy="5155660"/>
          </a:xfrm>
          <a:prstGeom prst="round2DiagRect">
            <a:avLst>
              <a:gd name="adj1" fmla="val 11384"/>
              <a:gd name="adj2" fmla="val 0"/>
            </a:avLst>
          </a:prstGeom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4090540" y="4950146"/>
            <a:ext cx="4776327" cy="113877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marL="342900" indent="-342900" algn="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5000"/>
              <a:defRPr/>
            </a:pPr>
            <a:r>
              <a:rPr lang="en-US" altLang="zh-CN" sz="2000" b="1" kern="0" dirty="0" smtClean="0">
                <a:latin typeface="Century Gothic" pitchFamily="34" charset="0"/>
                <a:ea typeface="华文中宋" pitchFamily="2" charset="-122"/>
                <a:cs typeface="Times New Roman" pitchFamily="18" charset="0"/>
              </a:rPr>
              <a:t>Kenneth Lo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5000"/>
              <a:defRPr/>
            </a:pPr>
            <a:r>
              <a:rPr lang="en-US" altLang="zh-CN" sz="2000" b="1" kern="0" dirty="0" smtClean="0">
                <a:latin typeface="Century Gothic" pitchFamily="34" charset="0"/>
                <a:ea typeface="华文中宋" pitchFamily="2" charset="-122"/>
                <a:cs typeface="Times New Roman" pitchFamily="18" charset="0"/>
              </a:rPr>
              <a:t>Chairman of Crystal Group</a:t>
            </a:r>
          </a:p>
          <a:p>
            <a:pPr algn="r" fontAlgn="auto"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75000"/>
              <a:defRPr/>
            </a:pPr>
            <a:r>
              <a:rPr lang="en-US" sz="2000" b="1" kern="0" dirty="0" smtClean="0">
                <a:latin typeface="Century Gothic" pitchFamily="34" charset="0"/>
                <a:ea typeface="华文中宋" pitchFamily="2" charset="-122"/>
                <a:cs typeface="Times New Roman" pitchFamily="18" charset="0"/>
              </a:rPr>
              <a:t>19</a:t>
            </a:r>
            <a:r>
              <a:rPr lang="en-US" sz="2000" b="1" kern="0" baseline="30000" dirty="0" smtClean="0">
                <a:latin typeface="Century Gothic" pitchFamily="34" charset="0"/>
                <a:ea typeface="华文中宋" pitchFamily="2" charset="-122"/>
                <a:cs typeface="Times New Roman" pitchFamily="18" charset="0"/>
              </a:rPr>
              <a:t>th</a:t>
            </a:r>
            <a:r>
              <a:rPr lang="en-US" sz="2000" b="1" kern="0" dirty="0" smtClean="0">
                <a:latin typeface="Century Gothic" pitchFamily="34" charset="0"/>
                <a:ea typeface="华文中宋" pitchFamily="2" charset="-122"/>
                <a:cs typeface="Times New Roman" pitchFamily="18" charset="0"/>
              </a:rPr>
              <a:t> October, 2011</a:t>
            </a:r>
            <a:endParaRPr lang="en-US" sz="2000" b="1" kern="0" dirty="0">
              <a:latin typeface="Century Gothic" pitchFamily="34" charset="0"/>
              <a:ea typeface="华文中宋" pitchFamily="2" charset="-122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46841" y="2120630"/>
            <a:ext cx="8371490" cy="1861160"/>
          </a:xfrm>
          <a:prstGeom prst="rect">
            <a:avLst/>
          </a:prstGeom>
          <a:solidFill>
            <a:srgbClr val="339933">
              <a:alpha val="39000"/>
            </a:srgbClr>
          </a:solidFill>
          <a:effectLst>
            <a:outerShdw blurRad="40000" dist="23000" dir="5400000" rotWithShape="0">
              <a:srgbClr val="000000">
                <a:alpha val="35000"/>
              </a:srgbClr>
            </a:outerShdw>
            <a:softEdge rad="63500"/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anchor="ctr" anchorCtr="0"/>
          <a:lstStyle/>
          <a:p>
            <a:pPr algn="ctr">
              <a:defRPr/>
            </a:pPr>
            <a:r>
              <a:rPr lang="en-US" altLang="zh-CN" sz="4000" b="1" kern="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华文中宋" pitchFamily="2" charset="-122"/>
                <a:cs typeface="Tahoma" pitchFamily="34" charset="0"/>
              </a:rPr>
              <a:t>Crystal's Journey to Sustainability</a:t>
            </a:r>
            <a:endParaRPr lang="en-US" b="1" kern="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华文中宋" pitchFamily="2" charset="-122"/>
              <a:cs typeface="Tahoma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007" y="209144"/>
            <a:ext cx="3015576" cy="663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 bwMode="auto">
          <a:xfrm>
            <a:off x="1" y="1050587"/>
            <a:ext cx="9143999" cy="5220000"/>
          </a:xfrm>
          <a:prstGeom prst="round2DiagRect">
            <a:avLst>
              <a:gd name="adj1" fmla="val 10255"/>
              <a:gd name="adj2" fmla="val 0"/>
            </a:avLst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5" name="Picture 4" descr="target and arrow 3.gif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0" y="1215579"/>
            <a:ext cx="3337559" cy="4611253"/>
          </a:xfrm>
          <a:prstGeom prst="round2Diag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3511685" y="1523521"/>
            <a:ext cx="5632315" cy="346075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en-US" altLang="zh-CN" sz="4000" b="1" dirty="0" smtClean="0">
                <a:solidFill>
                  <a:schemeClr val="bg1"/>
                </a:solidFill>
                <a:latin typeface="Century Gothic" pitchFamily="34" charset="0"/>
                <a:ea typeface="幼圆" pitchFamily="49" charset="-122"/>
                <a:cs typeface="Times New Roman" pitchFamily="18" charset="0"/>
              </a:rPr>
              <a:t>Energy Saving</a:t>
            </a:r>
            <a:endParaRPr lang="en-US" sz="4000" b="1" dirty="0" smtClean="0">
              <a:solidFill>
                <a:schemeClr val="bg1"/>
              </a:solidFill>
              <a:latin typeface="Century Gothic" pitchFamily="34" charset="0"/>
              <a:ea typeface="幼圆" pitchFamily="49" charset="-122"/>
              <a:cs typeface="Times New Roman" pitchFamily="18" charset="0"/>
            </a:endParaRPr>
          </a:p>
          <a:p>
            <a:pPr>
              <a:buNone/>
            </a:pPr>
            <a:endParaRPr lang="en-US" b="1" dirty="0" smtClean="0">
              <a:solidFill>
                <a:schemeClr val="bg1"/>
              </a:solidFill>
              <a:latin typeface="Century Gothic" pitchFamily="34" charset="0"/>
              <a:ea typeface="幼圆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4000" b="1" dirty="0" smtClean="0">
                <a:solidFill>
                  <a:schemeClr val="bg1"/>
                </a:solidFill>
                <a:latin typeface="Century Gothic" pitchFamily="34" charset="0"/>
                <a:ea typeface="幼圆" pitchFamily="49" charset="-122"/>
                <a:cs typeface="Times New Roman" pitchFamily="18" charset="0"/>
              </a:rPr>
              <a:t>Water Conservation</a:t>
            </a:r>
            <a:endParaRPr lang="en-US" sz="4000" b="1" dirty="0" smtClean="0">
              <a:solidFill>
                <a:schemeClr val="bg1"/>
              </a:solidFill>
              <a:latin typeface="Century Gothic" pitchFamily="34" charset="0"/>
              <a:ea typeface="幼圆" pitchFamily="49" charset="-122"/>
              <a:cs typeface="Times New Roman" pitchFamily="18" charset="0"/>
            </a:endParaRPr>
          </a:p>
          <a:p>
            <a:pPr>
              <a:buNone/>
            </a:pPr>
            <a:endParaRPr lang="en-US" b="1" dirty="0" smtClean="0">
              <a:solidFill>
                <a:schemeClr val="bg1"/>
              </a:solidFill>
              <a:latin typeface="Century Gothic" pitchFamily="34" charset="0"/>
              <a:ea typeface="幼圆" pitchFamily="49" charset="-122"/>
              <a:cs typeface="Times New Roman" pitchFamily="18" charset="0"/>
            </a:endParaRPr>
          </a:p>
          <a:p>
            <a:pPr>
              <a:buNone/>
            </a:pPr>
            <a:r>
              <a:rPr lang="en-US" altLang="zh-CN" sz="4000" b="1" dirty="0" smtClean="0">
                <a:solidFill>
                  <a:schemeClr val="bg1"/>
                </a:solidFill>
                <a:latin typeface="Century Gothic" pitchFamily="34" charset="0"/>
                <a:ea typeface="幼圆" pitchFamily="49" charset="-122"/>
                <a:cs typeface="Times New Roman" pitchFamily="18" charset="0"/>
              </a:rPr>
              <a:t>Waste Elimination</a:t>
            </a:r>
            <a:endParaRPr lang="en-US" sz="4000" b="1" dirty="0" smtClean="0">
              <a:solidFill>
                <a:schemeClr val="bg1"/>
              </a:solidFill>
              <a:latin typeface="Century Gothic" pitchFamily="34" charset="0"/>
              <a:ea typeface="幼圆" pitchFamily="49" charset="-122"/>
              <a:cs typeface="Times New Roman" pitchFamily="18" charset="0"/>
            </a:endParaRPr>
          </a:p>
          <a:p>
            <a:pPr>
              <a:buNone/>
            </a:pPr>
            <a:endParaRPr lang="en-US" sz="4000" b="1" dirty="0" smtClean="0">
              <a:solidFill>
                <a:schemeClr val="bg1"/>
              </a:solidFill>
              <a:latin typeface="Century Gothic" pitchFamily="34" charset="0"/>
              <a:ea typeface="幼圆" pitchFamily="49" charset="-122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华文中宋" pitchFamily="2" charset="-122"/>
              </a:rPr>
              <a:t>Our Focuses </a:t>
            </a:r>
            <a:endParaRPr lang="zh-CN" alt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华文中宋" pitchFamily="2" charset="-12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411599" y="5458340"/>
            <a:ext cx="66247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dirty="0" smtClean="0">
                <a:solidFill>
                  <a:schemeClr val="bg1"/>
                </a:solidFill>
                <a:latin typeface="HGPSoeiKakupoptai" pitchFamily="50" charset="-128"/>
                <a:ea typeface="HGPSoeiKakupoptai" pitchFamily="50" charset="-128"/>
              </a:rPr>
              <a:t>More than </a:t>
            </a:r>
            <a:r>
              <a:rPr lang="en-US" altLang="zh-CN" sz="4000" b="1" dirty="0" smtClean="0">
                <a:solidFill>
                  <a:schemeClr val="bg1"/>
                </a:solidFill>
                <a:latin typeface="HGPSoeiKakupoptai" pitchFamily="50" charset="-128"/>
                <a:ea typeface="HGPSoeiKakupoptai" pitchFamily="50" charset="-128"/>
              </a:rPr>
              <a:t>100</a:t>
            </a:r>
            <a:r>
              <a:rPr lang="en-US" altLang="zh-CN" b="1" dirty="0" smtClean="0">
                <a:solidFill>
                  <a:schemeClr val="bg1"/>
                </a:solidFill>
                <a:latin typeface="HGPSoeiKakupoptai" pitchFamily="50" charset="-128"/>
                <a:ea typeface="HGPSoeiKakupoptai" pitchFamily="50" charset="-128"/>
              </a:rPr>
              <a:t> </a:t>
            </a:r>
            <a:r>
              <a:rPr lang="en-US" altLang="zh-CN" dirty="0" smtClean="0">
                <a:solidFill>
                  <a:schemeClr val="bg1"/>
                </a:solidFill>
                <a:latin typeface="HGPSoeiKakupoptai" pitchFamily="50" charset="-128"/>
                <a:ea typeface="HGPSoeiKakupoptai" pitchFamily="50" charset="-128"/>
              </a:rPr>
              <a:t>activities</a:t>
            </a:r>
            <a:r>
              <a:rPr lang="en-US" altLang="zh-CN" dirty="0" smtClean="0">
                <a:solidFill>
                  <a:schemeClr val="bg1"/>
                </a:solidFill>
                <a:ea typeface="HGPSoeiKakupoptai" pitchFamily="50" charset="-128"/>
              </a:rPr>
              <a:t>…</a:t>
            </a:r>
            <a:r>
              <a:rPr lang="en-US" altLang="zh-CN" dirty="0" smtClean="0">
                <a:solidFill>
                  <a:schemeClr val="bg1"/>
                </a:solidFill>
                <a:latin typeface="HGPSoeiKakupoptai" pitchFamily="50" charset="-128"/>
                <a:ea typeface="HGPSoeiKakupoptai" pitchFamily="50" charset="-128"/>
              </a:rPr>
              <a:t> IN FACTORY</a:t>
            </a:r>
            <a:endParaRPr lang="en-US" dirty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/>
        </p:nvSpPr>
        <p:spPr bwMode="auto">
          <a:xfrm>
            <a:off x="1" y="1050587"/>
            <a:ext cx="9143999" cy="5220000"/>
          </a:xfrm>
          <a:prstGeom prst="round2DiagRect">
            <a:avLst>
              <a:gd name="adj1" fmla="val 10255"/>
              <a:gd name="adj2" fmla="val 0"/>
            </a:avLst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itle 1"/>
          <p:cNvSpPr txBox="1">
            <a:spLocks noGrp="1"/>
          </p:cNvSpPr>
          <p:nvPr>
            <p:ph type="title"/>
          </p:nvPr>
        </p:nvSpPr>
        <p:spPr>
          <a:xfrm>
            <a:off x="476655" y="264911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华文中宋" pitchFamily="2" charset="-122"/>
              </a:rPr>
              <a:t>Energy Saving</a:t>
            </a:r>
            <a:endParaRPr lang="en-US" altLang="zh-CN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华文中宋" pitchFamily="2" charset="-122"/>
            </a:endParaRPr>
          </a:p>
        </p:txBody>
      </p:sp>
      <p:sp>
        <p:nvSpPr>
          <p:cNvPr id="21511" name="Title 1"/>
          <p:cNvSpPr txBox="1">
            <a:spLocks/>
          </p:cNvSpPr>
          <p:nvPr/>
        </p:nvSpPr>
        <p:spPr bwMode="auto">
          <a:xfrm>
            <a:off x="609600" y="76200"/>
            <a:ext cx="701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857250" indent="-857250"/>
            <a:endParaRPr lang="en-US" sz="4000" b="1">
              <a:solidFill>
                <a:schemeClr val="tx2"/>
              </a:solidFill>
              <a:cs typeface="Times New Roman" pitchFamily="18" charset="0"/>
            </a:endParaRPr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</p:nvPr>
        </p:nvGraphicFramePr>
        <p:xfrm>
          <a:off x="515566" y="1288908"/>
          <a:ext cx="8229145" cy="3185815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2801566"/>
                <a:gridCol w="4056434"/>
                <a:gridCol w="1371145"/>
              </a:tblGrid>
              <a:tr h="637163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entury Gothic" pitchFamily="34" charset="0"/>
                        </a:rPr>
                        <a:t>Areas</a:t>
                      </a:r>
                      <a:endParaRPr lang="en-US" sz="2000" dirty="0">
                        <a:latin typeface="Century Gothic" pitchFamily="34" charset="0"/>
                      </a:endParaRPr>
                    </a:p>
                  </a:txBody>
                  <a:tcPr marL="91617" marR="916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entury Gothic" pitchFamily="34" charset="0"/>
                        </a:rPr>
                        <a:t>Improvements made</a:t>
                      </a:r>
                      <a:endParaRPr lang="en-US" sz="2000" dirty="0">
                        <a:latin typeface="Century Gothic" pitchFamily="34" charset="0"/>
                      </a:endParaRPr>
                    </a:p>
                  </a:txBody>
                  <a:tcPr marL="91617" marR="916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entury Gothic" pitchFamily="34" charset="0"/>
                        </a:rPr>
                        <a:t>Payback</a:t>
                      </a:r>
                      <a:endParaRPr lang="en-US" sz="2000" dirty="0">
                        <a:latin typeface="Century Gothic" pitchFamily="34" charset="0"/>
                      </a:endParaRPr>
                    </a:p>
                  </a:txBody>
                  <a:tcPr marL="91617" marR="91617" anchor="ctr"/>
                </a:tc>
              </a:tr>
              <a:tr h="637163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Lighting System</a:t>
                      </a:r>
                      <a:endParaRPr lang="en-US" dirty="0">
                        <a:latin typeface="Century Gothic" pitchFamily="34" charset="0"/>
                      </a:endParaRPr>
                    </a:p>
                  </a:txBody>
                  <a:tcPr marL="91617" marR="91617" anchor="ctr"/>
                </a:tc>
                <a:tc>
                  <a:txBody>
                    <a:bodyPr/>
                    <a:lstStyle/>
                    <a:p>
                      <a:pPr marL="173038" lvl="0" indent="-361950">
                        <a:spcBef>
                          <a:spcPct val="20000"/>
                        </a:spcBef>
                        <a:buFont typeface="Arial" pitchFamily="34" charset="0"/>
                        <a:buNone/>
                      </a:pPr>
                      <a:r>
                        <a:rPr lang="en-US" sz="1800" dirty="0" smtClean="0">
                          <a:latin typeface="Century Gothic" pitchFamily="34" charset="0"/>
                        </a:rPr>
                        <a:t>T5</a:t>
                      </a:r>
                      <a:r>
                        <a:rPr lang="en-US" altLang="zh-TW" sz="1800" dirty="0" smtClean="0">
                          <a:latin typeface="Century Gothic" pitchFamily="34" charset="0"/>
                        </a:rPr>
                        <a:t>, </a:t>
                      </a:r>
                      <a:r>
                        <a:rPr lang="en-US" sz="1800" dirty="0" smtClean="0">
                          <a:latin typeface="Century Gothic" pitchFamily="34" charset="0"/>
                        </a:rPr>
                        <a:t>LED </a:t>
                      </a:r>
                      <a:r>
                        <a:rPr lang="en-US" altLang="zh-CN" sz="1800" dirty="0" smtClean="0">
                          <a:latin typeface="Century Gothic" pitchFamily="34" charset="0"/>
                        </a:rPr>
                        <a:t>&amp; energy saving lamps</a:t>
                      </a:r>
                      <a:endParaRPr lang="en-US" sz="1800" dirty="0" smtClean="0">
                        <a:latin typeface="Century Gothic" pitchFamily="34" charset="0"/>
                      </a:endParaRPr>
                    </a:p>
                  </a:txBody>
                  <a:tcPr marL="91617" marR="91617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Century Gothic" pitchFamily="34" charset="0"/>
                        </a:rPr>
                        <a:t>7 months</a:t>
                      </a:r>
                      <a:endParaRPr lang="en-US" sz="1800" kern="1200" dirty="0" smtClean="0">
                        <a:solidFill>
                          <a:schemeClr val="bg1"/>
                        </a:solidFill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91617" marR="91617" anchor="ctr"/>
                </a:tc>
              </a:tr>
              <a:tr h="637163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HVAC</a:t>
                      </a:r>
                      <a:endParaRPr lang="en-US" dirty="0">
                        <a:latin typeface="Century Gothic" pitchFamily="34" charset="0"/>
                      </a:endParaRPr>
                    </a:p>
                  </a:txBody>
                  <a:tcPr marL="91617" marR="91617" anchor="ctr"/>
                </a:tc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effectLst/>
                          <a:latin typeface="Century Gothic" pitchFamily="34" charset="0"/>
                        </a:rPr>
                        <a:t>Water Curtain</a:t>
                      </a:r>
                      <a:endParaRPr lang="en-US" sz="1800" b="0" dirty="0">
                        <a:solidFill>
                          <a:schemeClr val="bg1"/>
                        </a:solidFill>
                        <a:effectLst/>
                        <a:latin typeface="Century Gothic" pitchFamily="34" charset="0"/>
                      </a:endParaRPr>
                    </a:p>
                  </a:txBody>
                  <a:tcPr marL="91617" marR="916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 pitchFamily="34" charset="0"/>
                        </a:rPr>
                        <a:t>14 months</a:t>
                      </a:r>
                      <a:endParaRPr lang="en-US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91617" marR="91617" anchor="ctr"/>
                </a:tc>
              </a:tr>
              <a:tr h="637163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Energy Recovery</a:t>
                      </a:r>
                      <a:endParaRPr lang="en-US" dirty="0">
                        <a:latin typeface="Century Gothic" pitchFamily="34" charset="0"/>
                      </a:endParaRPr>
                    </a:p>
                  </a:txBody>
                  <a:tcPr marL="91617" marR="91617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Century Gothic" pitchFamily="34" charset="0"/>
                        </a:rPr>
                        <a:t>Steam</a:t>
                      </a:r>
                      <a:r>
                        <a:rPr lang="en-US" sz="1800" baseline="0" dirty="0" smtClean="0">
                          <a:latin typeface="Century Gothic" pitchFamily="34" charset="0"/>
                        </a:rPr>
                        <a:t> condensation</a:t>
                      </a:r>
                      <a:endParaRPr lang="en-US" sz="1800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91617" marR="916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 pitchFamily="34" charset="0"/>
                        </a:rPr>
                        <a:t>6 months</a:t>
                      </a:r>
                      <a:endParaRPr lang="en-US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91617" marR="91617" anchor="ctr"/>
                </a:tc>
              </a:tr>
              <a:tr h="637163">
                <a:tc>
                  <a:txBody>
                    <a:bodyPr/>
                    <a:lstStyle/>
                    <a:p>
                      <a:r>
                        <a:rPr lang="en-US" altLang="zh-CN" sz="18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Production  Equipment</a:t>
                      </a:r>
                      <a:endParaRPr lang="en-US" dirty="0">
                        <a:latin typeface="Century Gothic" pitchFamily="34" charset="0"/>
                      </a:endParaRPr>
                    </a:p>
                  </a:txBody>
                  <a:tcPr marL="91617" marR="91617" anchor="ctr"/>
                </a:tc>
                <a:tc>
                  <a:txBody>
                    <a:bodyPr/>
                    <a:lstStyle/>
                    <a:p>
                      <a:r>
                        <a:rPr kumimoji="0" lang="en-US" altLang="zh-CN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entury Gothic" pitchFamily="34" charset="0"/>
                        </a:rPr>
                        <a:t>Variable Frequency Devices (VFD)</a:t>
                      </a:r>
                      <a:endParaRPr lang="en-US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91617" marR="91617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entury Gothic" pitchFamily="34" charset="0"/>
                        </a:rPr>
                        <a:t>10 months</a:t>
                      </a:r>
                      <a:endParaRPr lang="en-US" dirty="0">
                        <a:solidFill>
                          <a:schemeClr val="bg1"/>
                        </a:solidFill>
                        <a:latin typeface="Century Gothic" pitchFamily="34" charset="0"/>
                      </a:endParaRPr>
                    </a:p>
                  </a:txBody>
                  <a:tcPr marL="91617" marR="91617" anchor="ctr"/>
                </a:tc>
              </a:tr>
            </a:tbl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-136187" y="4873545"/>
            <a:ext cx="9435830" cy="1819087"/>
            <a:chOff x="-136187" y="4873545"/>
            <a:chExt cx="9435830" cy="1819087"/>
          </a:xfrm>
        </p:grpSpPr>
        <p:pic>
          <p:nvPicPr>
            <p:cNvPr id="16" name="Picture 15" descr="Picture1.png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>
            <a:xfrm>
              <a:off x="-136187" y="4873545"/>
              <a:ext cx="9435830" cy="178989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" name="Picture 4"/>
            <p:cNvPicPr>
              <a:picLocks noChangeAspect="1" noChangeArrowheads="1"/>
            </p:cNvPicPr>
            <p:nvPr/>
          </p:nvPicPr>
          <p:blipFill>
            <a:blip r:embed="rId3" cstate="email"/>
            <a:srcRect t="8571" r="3250" b="20645"/>
            <a:stretch>
              <a:fillRect/>
            </a:stretch>
          </p:blipFill>
          <p:spPr bwMode="auto">
            <a:xfrm>
              <a:off x="2062265" y="4891347"/>
              <a:ext cx="2568102" cy="180128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Rectangle 8"/>
          <p:cNvSpPr/>
          <p:nvPr/>
        </p:nvSpPr>
        <p:spPr>
          <a:xfrm>
            <a:off x="457195" y="4542762"/>
            <a:ext cx="78039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chemeClr val="bg1"/>
                </a:solidFill>
                <a:latin typeface="Century Gothic" pitchFamily="34" charset="0"/>
              </a:rPr>
              <a:t>HVAC: Heating, Ventilation and Air Conditioning</a:t>
            </a:r>
            <a:endParaRPr lang="en-US" sz="180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 bwMode="auto">
          <a:xfrm>
            <a:off x="1" y="1050587"/>
            <a:ext cx="9143999" cy="5220000"/>
          </a:xfrm>
          <a:prstGeom prst="round2DiagRect">
            <a:avLst>
              <a:gd name="adj1" fmla="val 10255"/>
              <a:gd name="adj2" fmla="val 0"/>
            </a:avLst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华文中宋" pitchFamily="2" charset="-122"/>
              </a:rPr>
              <a:t>Renewable Energy</a:t>
            </a:r>
            <a:endParaRPr lang="en-US" altLang="zh-CN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华文中宋" pitchFamily="2" charset="-122"/>
            </a:endParaRPr>
          </a:p>
        </p:txBody>
      </p:sp>
      <p:graphicFrame>
        <p:nvGraphicFramePr>
          <p:cNvPr id="17" name="Content Placeholder 16"/>
          <p:cNvGraphicFramePr>
            <a:graphicFrameLocks noGrp="1"/>
          </p:cNvGraphicFramePr>
          <p:nvPr>
            <p:ph idx="1"/>
          </p:nvPr>
        </p:nvGraphicFramePr>
        <p:xfrm>
          <a:off x="457200" y="1288904"/>
          <a:ext cx="8229600" cy="2281145"/>
        </p:xfrm>
        <a:graphic>
          <a:graphicData uri="http://schemas.openxmlformats.org/drawingml/2006/table">
            <a:tbl>
              <a:tblPr firstRow="1" bandRow="1">
                <a:tableStyleId>{638B1855-1B75-4FBE-930C-398BA8C253C6}</a:tableStyleId>
              </a:tblPr>
              <a:tblGrid>
                <a:gridCol w="2645923"/>
                <a:gridCol w="5583677"/>
              </a:tblGrid>
              <a:tr h="456229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entury Gothic" pitchFamily="34" charset="0"/>
                        </a:rPr>
                        <a:t>Type</a:t>
                      </a:r>
                      <a:endParaRPr lang="en-US" sz="2000" dirty="0">
                        <a:latin typeface="Century Gothic" pitchFamily="34" charset="0"/>
                      </a:endParaRPr>
                    </a:p>
                  </a:txBody>
                  <a:tcPr marL="137160" marR="13716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Century Gothic" pitchFamily="34" charset="0"/>
                        </a:rPr>
                        <a:t>Application</a:t>
                      </a:r>
                      <a:endParaRPr lang="en-US" sz="2000" dirty="0">
                        <a:latin typeface="Century Gothic" pitchFamily="34" charset="0"/>
                      </a:endParaRPr>
                    </a:p>
                  </a:txBody>
                  <a:tcPr marL="137160" marR="137160"/>
                </a:tc>
              </a:tr>
              <a:tr h="456229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Solar Energy</a:t>
                      </a:r>
                      <a:endParaRPr lang="en-US" b="1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137160" marR="13716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itchFamily="34" charset="0"/>
                        </a:rPr>
                        <a:t>Hot </a:t>
                      </a:r>
                      <a:r>
                        <a:rPr lang="en-US" baseline="0" dirty="0" smtClean="0">
                          <a:latin typeface="Century Gothic" pitchFamily="34" charset="0"/>
                        </a:rPr>
                        <a:t>water supply for production &amp; dormitory</a:t>
                      </a:r>
                      <a:endParaRPr lang="en-US" dirty="0">
                        <a:latin typeface="Century Gothic" pitchFamily="34" charset="0"/>
                      </a:endParaRPr>
                    </a:p>
                  </a:txBody>
                  <a:tcPr marL="137160" marR="137160"/>
                </a:tc>
              </a:tr>
              <a:tr h="4562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Solar Energy</a:t>
                      </a:r>
                      <a:endParaRPr lang="en-US" b="1" dirty="0" smtClean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137160" marR="13716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itchFamily="34" charset="0"/>
                        </a:rPr>
                        <a:t>Road lamp</a:t>
                      </a:r>
                      <a:endParaRPr lang="en-US" dirty="0">
                        <a:latin typeface="Century Gothic" pitchFamily="34" charset="0"/>
                      </a:endParaRPr>
                    </a:p>
                  </a:txBody>
                  <a:tcPr marL="137160" marR="137160"/>
                </a:tc>
              </a:tr>
              <a:tr h="4562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Wind</a:t>
                      </a:r>
                      <a:r>
                        <a:rPr lang="en-US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</a:rPr>
                        <a:t> Power</a:t>
                      </a:r>
                      <a:endParaRPr lang="en-US" b="1" dirty="0">
                        <a:solidFill>
                          <a:srgbClr val="00B0F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</a:endParaRPr>
                    </a:p>
                  </a:txBody>
                  <a:tcPr marL="137160" marR="137160"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Century Gothic" pitchFamily="34" charset="0"/>
                        </a:rPr>
                        <a:t>Road lamp</a:t>
                      </a:r>
                      <a:endParaRPr lang="en-US" dirty="0">
                        <a:latin typeface="Century Gothic" pitchFamily="34" charset="0"/>
                      </a:endParaRPr>
                    </a:p>
                  </a:txBody>
                  <a:tcPr marL="137160" marR="137160"/>
                </a:tc>
              </a:tr>
              <a:tr h="456229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entury Gothic" pitchFamily="34" charset="0"/>
                          <a:ea typeface="+mn-ea"/>
                          <a:cs typeface="+mn-cs"/>
                        </a:rPr>
                        <a:t>Biomass Fuel</a:t>
                      </a:r>
                      <a:endParaRPr lang="en-US" sz="1800" kern="1200" dirty="0">
                        <a:solidFill>
                          <a:schemeClr val="lt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ea typeface="+mn-ea"/>
                        <a:cs typeface="+mn-cs"/>
                      </a:endParaRPr>
                    </a:p>
                  </a:txBody>
                  <a:tcPr marL="137160" marR="13716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lt1"/>
                          </a:solidFill>
                          <a:latin typeface="Century Gothic" pitchFamily="34" charset="0"/>
                          <a:ea typeface="+mn-ea"/>
                          <a:cs typeface="+mn-cs"/>
                        </a:rPr>
                        <a:t>Boiler</a:t>
                      </a:r>
                    </a:p>
                  </a:txBody>
                  <a:tcPr marL="137160" marR="137160"/>
                </a:tc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52666" y="3641834"/>
            <a:ext cx="9044037" cy="2651975"/>
            <a:chOff x="99964" y="3641834"/>
            <a:chExt cx="9044037" cy="2651975"/>
          </a:xfrm>
        </p:grpSpPr>
        <p:grpSp>
          <p:nvGrpSpPr>
            <p:cNvPr id="10" name="Group 9"/>
            <p:cNvGrpSpPr/>
            <p:nvPr/>
          </p:nvGrpSpPr>
          <p:grpSpPr>
            <a:xfrm>
              <a:off x="99964" y="3642506"/>
              <a:ext cx="5873316" cy="2651303"/>
              <a:chOff x="-36228" y="3439747"/>
              <a:chExt cx="5873316" cy="2775961"/>
            </a:xfrm>
          </p:grpSpPr>
          <p:pic>
            <p:nvPicPr>
              <p:cNvPr id="20" name="Picture 6"/>
              <p:cNvPicPr>
                <a:picLocks noChangeAspect="1" noChangeArrowheads="1"/>
              </p:cNvPicPr>
              <p:nvPr/>
            </p:nvPicPr>
            <p:blipFill>
              <a:blip r:embed="rId2" cstate="email">
                <a:lum bright="10000"/>
              </a:blip>
              <a:srcRect b="9202"/>
              <a:stretch>
                <a:fillRect/>
              </a:stretch>
            </p:blipFill>
            <p:spPr bwMode="auto">
              <a:xfrm>
                <a:off x="3477058" y="3439747"/>
                <a:ext cx="2360030" cy="275910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  <p:pic>
            <p:nvPicPr>
              <p:cNvPr id="3074" name="Picture 2" descr="F:\Photo for Sustainability Report\Environment\Edit\DSCN9949.jpg"/>
              <p:cNvPicPr>
                <a:picLocks noChangeAspect="1" noChangeArrowheads="1"/>
              </p:cNvPicPr>
              <p:nvPr/>
            </p:nvPicPr>
            <p:blipFill>
              <a:blip r:embed="rId3" cstate="print">
                <a:lum bright="10000"/>
              </a:blip>
              <a:srcRect b="3932"/>
              <a:stretch>
                <a:fillRect/>
              </a:stretch>
            </p:blipFill>
            <p:spPr bwMode="auto">
              <a:xfrm>
                <a:off x="-36228" y="3456607"/>
                <a:ext cx="3590048" cy="2759101"/>
              </a:xfrm>
              <a:prstGeom prst="rect">
                <a:avLst/>
              </a:prstGeom>
              <a:ln>
                <a:noFill/>
              </a:ln>
              <a:effectLst>
                <a:softEdge rad="112500"/>
              </a:effectLst>
            </p:spPr>
          </p:pic>
        </p:grpSp>
        <p:pic>
          <p:nvPicPr>
            <p:cNvPr id="1026" name="Picture 2" descr="d:\Documents and Settings\cyfhui\Desktop\Environment_Edit_biofuel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52325" y="3641834"/>
              <a:ext cx="3291676" cy="263334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 bwMode="auto">
          <a:xfrm>
            <a:off x="1" y="1050587"/>
            <a:ext cx="9143999" cy="5220000"/>
          </a:xfrm>
          <a:prstGeom prst="round2DiagRect">
            <a:avLst>
              <a:gd name="adj1" fmla="val 10255"/>
              <a:gd name="adj2" fmla="val 0"/>
            </a:avLst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华文中宋" pitchFamily="2" charset="-122"/>
              </a:rPr>
              <a:t>Green Logistics</a:t>
            </a:r>
          </a:p>
        </p:txBody>
      </p:sp>
      <p:sp>
        <p:nvSpPr>
          <p:cNvPr id="2" name="Title 1"/>
          <p:cNvSpPr txBox="1">
            <a:spLocks/>
          </p:cNvSpPr>
          <p:nvPr/>
        </p:nvSpPr>
        <p:spPr>
          <a:xfrm>
            <a:off x="409575" y="2330450"/>
            <a:ext cx="6805613" cy="76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857250" indent="-857250" eaLnBrk="0" hangingPunct="0">
              <a:defRPr/>
            </a:pPr>
            <a:endParaRPr lang="en-US" sz="3600" b="1" kern="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ea"/>
              <a:cs typeface="Times New Roman" charset="0"/>
            </a:endParaRPr>
          </a:p>
        </p:txBody>
      </p:sp>
      <p:sp>
        <p:nvSpPr>
          <p:cNvPr id="38920" name="Text Box 14"/>
          <p:cNvSpPr txBox="1">
            <a:spLocks noChangeArrowheads="1"/>
          </p:cNvSpPr>
          <p:nvPr/>
        </p:nvSpPr>
        <p:spPr bwMode="auto">
          <a:xfrm>
            <a:off x="374969" y="1650832"/>
            <a:ext cx="5332148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square">
            <a:spAutoFit/>
          </a:bodyPr>
          <a:lstStyle/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75000"/>
              <a:buFont typeface="Wingdings" pitchFamily="2" charset="2"/>
              <a:buChar char="n"/>
            </a:pP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 </a:t>
            </a:r>
            <a:r>
              <a:rPr lang="en-US" altLang="zh-CN" b="1" dirty="0" smtClean="0">
                <a:solidFill>
                  <a:srgbClr val="000066"/>
                </a:solidFill>
                <a:latin typeface="Century Gothic" pitchFamily="34" charset="0"/>
                <a:ea typeface="华文中宋"/>
                <a:cs typeface="华文中宋"/>
              </a:rPr>
              <a:t>Cost Saving </a:t>
            </a:r>
          </a:p>
          <a:p>
            <a:pPr marL="1200150" lvl="2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75000"/>
              <a:buFont typeface="Wingdings" pitchFamily="2" charset="2"/>
              <a:buChar char="v"/>
            </a:pPr>
            <a:r>
              <a:rPr lang="en-US" altLang="zh-CN" b="1" dirty="0" smtClean="0">
                <a:solidFill>
                  <a:srgbClr val="000066"/>
                </a:solidFill>
                <a:latin typeface="Century Gothic" pitchFamily="34" charset="0"/>
                <a:ea typeface="华文中宋"/>
                <a:cs typeface="华文中宋"/>
              </a:rPr>
              <a:t>HK$ 4 million in 1 year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75000"/>
              <a:buFont typeface="Wingdings" pitchFamily="2" charset="2"/>
              <a:buChar char="n"/>
            </a:pPr>
            <a:r>
              <a:rPr lang="en-US" altLang="zh-CN" b="1" dirty="0" smtClean="0">
                <a:solidFill>
                  <a:srgbClr val="000066"/>
                </a:solidFill>
                <a:latin typeface="Century Gothic" pitchFamily="34" charset="0"/>
                <a:ea typeface="华文中宋"/>
                <a:cs typeface="华文中宋"/>
              </a:rPr>
              <a:t>Quicker response</a:t>
            </a:r>
            <a:r>
              <a:rPr lang="en-US" dirty="0" smtClean="0">
                <a:solidFill>
                  <a:schemeClr val="bg1"/>
                </a:solidFill>
                <a:latin typeface="Century Gothic" pitchFamily="34" charset="0"/>
              </a:rPr>
              <a:t> </a:t>
            </a:r>
            <a:endParaRPr lang="en-US" altLang="zh-TW" b="1" dirty="0" smtClean="0">
              <a:solidFill>
                <a:schemeClr val="bg1"/>
              </a:solidFill>
              <a:latin typeface="Century Gothic" pitchFamily="34" charset="0"/>
              <a:ea typeface="华文中宋"/>
              <a:cs typeface="华文中宋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6107" y="3759018"/>
            <a:ext cx="41921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75000"/>
            </a:pPr>
            <a:r>
              <a:rPr lang="en-US" altLang="zh-CN" sz="3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华文中宋"/>
                <a:cs typeface="华文中宋"/>
              </a:rPr>
              <a:t>67% CO</a:t>
            </a:r>
            <a:r>
              <a:rPr lang="en-US" altLang="zh-CN" sz="3600" b="1" baseline="-25000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华文中宋"/>
                <a:cs typeface="华文中宋"/>
              </a:rPr>
              <a:t>2</a:t>
            </a:r>
            <a:r>
              <a:rPr lang="en-US" altLang="zh-CN" sz="36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华文中宋"/>
                <a:cs typeface="华文中宋"/>
              </a:rPr>
              <a:t> saved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440559" y="1209538"/>
            <a:ext cx="3230270" cy="4966262"/>
            <a:chOff x="5440559" y="1209538"/>
            <a:chExt cx="3230270" cy="4966262"/>
          </a:xfrm>
        </p:grpSpPr>
        <p:grpSp>
          <p:nvGrpSpPr>
            <p:cNvPr id="13" name="Group 12"/>
            <p:cNvGrpSpPr/>
            <p:nvPr/>
          </p:nvGrpSpPr>
          <p:grpSpPr>
            <a:xfrm>
              <a:off x="5440559" y="1209538"/>
              <a:ext cx="3230270" cy="4966262"/>
              <a:chOff x="4716016" y="1306814"/>
              <a:chExt cx="3230270" cy="4966262"/>
            </a:xfrm>
          </p:grpSpPr>
          <p:pic>
            <p:nvPicPr>
              <p:cNvPr id="15" name="Picture 2" descr="http://www.google.com.hk/url?source=imgres&amp;ct=img&amp;q=http://soundgovernance.us/wp-content/uploads/2008/06/cargo-ship.jpg&amp;sa=X&amp;ei=VOjoTdCeDYakuAOF9sHpDw&amp;ved=0CAQQ8wc&amp;usg=AFQjCNG_guYzROACs4wrAbjdC81OJQENWQ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4716016" y="4113076"/>
                <a:ext cx="3230270" cy="2160000"/>
              </a:xfrm>
              <a:prstGeom prst="rect">
                <a:avLst/>
              </a:prstGeom>
              <a:noFill/>
            </p:spPr>
          </p:pic>
          <p:grpSp>
            <p:nvGrpSpPr>
              <p:cNvPr id="16" name="Group 16"/>
              <p:cNvGrpSpPr/>
              <p:nvPr/>
            </p:nvGrpSpPr>
            <p:grpSpPr>
              <a:xfrm>
                <a:off x="4884833" y="1306814"/>
                <a:ext cx="2984727" cy="2160000"/>
                <a:chOff x="3837113" y="-1465494"/>
                <a:chExt cx="2984727" cy="2160000"/>
              </a:xfrm>
            </p:grpSpPr>
            <p:pic>
              <p:nvPicPr>
                <p:cNvPr id="17" name="Picture 4" descr="http://www.google.com.hk/url?source=imgres&amp;ct=img&amp;q=http://www.liftedtrucks-forsale.com/wp-content/uploads/2011/03/moving-truck-rental1.jpg&amp;sa=X&amp;ei=gOjoTbWiM4SmugPl2ejnDw&amp;ved=0CAQQ8wc4DA&amp;usg=AFQjCNEYzS7hMc-KYvBuP814OPrEAo3Psw"/>
                <p:cNvPicPr>
                  <a:picLocks noChangeAspect="1" noChangeArrowheads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3837113" y="-1465494"/>
                  <a:ext cx="2984727" cy="2160000"/>
                </a:xfrm>
                <a:prstGeom prst="rect">
                  <a:avLst/>
                </a:prstGeom>
                <a:noFill/>
                <a:scene3d>
                  <a:camera prst="orthographicFront">
                    <a:rot lat="0" lon="10800000" rev="0"/>
                  </a:camera>
                  <a:lightRig rig="threePt" dir="t"/>
                </a:scene3d>
              </p:spPr>
            </p:pic>
            <p:sp>
              <p:nvSpPr>
                <p:cNvPr id="18" name="Rectangle 17"/>
                <p:cNvSpPr/>
                <p:nvPr/>
              </p:nvSpPr>
              <p:spPr>
                <a:xfrm>
                  <a:off x="5635277" y="-399104"/>
                  <a:ext cx="648072" cy="36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</p:grpSp>
        <p:sp>
          <p:nvSpPr>
            <p:cNvPr id="19" name="Striped Right Arrow 18"/>
            <p:cNvSpPr/>
            <p:nvPr/>
          </p:nvSpPr>
          <p:spPr bwMode="auto">
            <a:xfrm rot="5400000">
              <a:off x="6858000" y="3452649"/>
              <a:ext cx="488731" cy="425669"/>
            </a:xfrm>
            <a:prstGeom prst="stripedRightArrow">
              <a:avLst>
                <a:gd name="adj1" fmla="val 57407"/>
                <a:gd name="adj2" fmla="val 61111"/>
              </a:avLst>
            </a:prstGeom>
            <a:solidFill>
              <a:srgbClr val="FFFF00"/>
            </a:solidFill>
            <a:ln w="28575" cap="sq" cmpd="sng" algn="ctr">
              <a:solidFill>
                <a:srgbClr val="00B05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9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25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26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20" grpId="0"/>
      <p:bldP spid="12" grpId="0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 bwMode="auto">
          <a:xfrm>
            <a:off x="1" y="1050587"/>
            <a:ext cx="9143999" cy="5220000"/>
          </a:xfrm>
          <a:prstGeom prst="round2DiagRect">
            <a:avLst>
              <a:gd name="adj1" fmla="val 10255"/>
              <a:gd name="adj2" fmla="val 0"/>
            </a:avLst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9" name="Picture 8" descr="Water_Drop_and_Splash_1920x12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900855" y="1244092"/>
            <a:ext cx="3279882" cy="20499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6350" stA="52000" endA="300" endPos="35000" dir="5400000" sy="-100000" algn="bl" rotWithShape="0"/>
          </a:effectLst>
        </p:spPr>
      </p:pic>
      <p:sp>
        <p:nvSpPr>
          <p:cNvPr id="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华文中宋" pitchFamily="2" charset="-122"/>
              </a:rPr>
              <a:t>Water Conservation</a:t>
            </a:r>
            <a:endParaRPr lang="zh-CN" alt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华文中宋" pitchFamily="2" charset="-122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1" y="3821498"/>
            <a:ext cx="8229600" cy="2358581"/>
          </a:xfrm>
          <a:prstGeom prst="rect">
            <a:avLst/>
          </a:prstGeom>
        </p:spPr>
        <p:txBody>
          <a:bodyPr/>
          <a:lstStyle/>
          <a:p>
            <a:pPr marL="0" indent="0" algn="ctr">
              <a:buNone/>
            </a:pPr>
            <a:r>
              <a:rPr lang="en-US" altLang="zh-CN" sz="4000" b="1" u="sng" dirty="0" smtClean="0">
                <a:solidFill>
                  <a:schemeClr val="bg1"/>
                </a:solidFill>
                <a:latin typeface="Century Gothic" pitchFamily="34" charset="0"/>
                <a:ea typeface="华文中宋" pitchFamily="2" charset="-122"/>
                <a:cs typeface="Times New Roman" pitchFamily="18" charset="0"/>
              </a:rPr>
              <a:t>Target</a:t>
            </a:r>
            <a:endParaRPr lang="en-US" sz="4000" b="1" u="sng" dirty="0" smtClean="0">
              <a:solidFill>
                <a:schemeClr val="bg1"/>
              </a:solidFill>
              <a:latin typeface="Century Gothic" pitchFamily="34" charset="0"/>
              <a:ea typeface="华文中宋" pitchFamily="2" charset="-122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1200" u="sng" dirty="0" smtClean="0">
              <a:solidFill>
                <a:schemeClr val="bg1"/>
              </a:solidFill>
              <a:latin typeface="Century Gothic" pitchFamily="34" charset="0"/>
              <a:ea typeface="华文中宋" pitchFamily="2" charset="-122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en-US" altLang="zh-CN" sz="3600" dirty="0" smtClean="0">
                <a:solidFill>
                  <a:schemeClr val="bg1"/>
                </a:solidFill>
                <a:latin typeface="Century Gothic" pitchFamily="34" charset="0"/>
                <a:ea typeface="华文中宋" pitchFamily="2" charset="-122"/>
                <a:cs typeface="Times New Roman" pitchFamily="18" charset="0"/>
              </a:rPr>
              <a:t>Zero discharge</a:t>
            </a:r>
            <a:endParaRPr lang="en-US" sz="3600" dirty="0" smtClean="0">
              <a:solidFill>
                <a:schemeClr val="bg1"/>
              </a:solidFill>
              <a:latin typeface="Century Gothic" pitchFamily="34" charset="0"/>
              <a:ea typeface="华文中宋" pitchFamily="2" charset="-122"/>
              <a:cs typeface="Times New Roman" pitchFamily="18" charset="0"/>
            </a:endParaRPr>
          </a:p>
          <a:p>
            <a:pPr marL="0" indent="0" algn="ctr">
              <a:buNone/>
            </a:pPr>
            <a:endParaRPr lang="en-US" sz="600" dirty="0" smtClean="0">
              <a:solidFill>
                <a:schemeClr val="bg1"/>
              </a:solidFill>
              <a:latin typeface="Century Gothic" pitchFamily="34" charset="0"/>
              <a:ea typeface="华文中宋" pitchFamily="2" charset="-122"/>
              <a:cs typeface="Times New Roman" pitchFamily="18" charset="0"/>
            </a:endParaRPr>
          </a:p>
          <a:p>
            <a:pPr marL="0" lvl="1" indent="0" algn="ctr">
              <a:buClr>
                <a:srgbClr val="00B050"/>
              </a:buClr>
              <a:buNone/>
            </a:pPr>
            <a:r>
              <a:rPr lang="en-US" altLang="zh-CN" sz="3600" dirty="0" smtClean="0">
                <a:solidFill>
                  <a:schemeClr val="bg1"/>
                </a:solidFill>
                <a:latin typeface="Century Gothic" pitchFamily="34" charset="0"/>
                <a:ea typeface="华文中宋" pitchFamily="2" charset="-122"/>
                <a:cs typeface="Times New Roman" pitchFamily="18" charset="0"/>
              </a:rPr>
              <a:t>Less fresh water use</a:t>
            </a:r>
            <a:endParaRPr lang="en-US" sz="3200" dirty="0">
              <a:solidFill>
                <a:schemeClr val="bg1"/>
              </a:solidFill>
              <a:latin typeface="Century Gothic" pitchFamily="34" charset="0"/>
              <a:ea typeface="华文中宋" pitchFamily="2" charset="-122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Diagonal Corner Rectangle 13"/>
          <p:cNvSpPr/>
          <p:nvPr/>
        </p:nvSpPr>
        <p:spPr bwMode="auto">
          <a:xfrm>
            <a:off x="1" y="1050587"/>
            <a:ext cx="9143999" cy="5220000"/>
          </a:xfrm>
          <a:prstGeom prst="round2DiagRect">
            <a:avLst>
              <a:gd name="adj1" fmla="val 10255"/>
              <a:gd name="adj2" fmla="val 0"/>
            </a:avLst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-230832"/>
            <a:ext cx="1847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1123544" y="5261193"/>
            <a:ext cx="685800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zh-CN" alt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华文中宋" pitchFamily="2" charset="-122"/>
                <a:cs typeface="Times New Roman" pitchFamily="18" charset="0"/>
              </a:rPr>
              <a:t>＞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华文中宋" pitchFamily="2" charset="-122"/>
                <a:cs typeface="Times New Roman" pitchFamily="18" charset="0"/>
              </a:rPr>
              <a:t>8</a:t>
            </a:r>
            <a:r>
              <a:rPr lang="en-US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华文中宋" pitchFamily="2" charset="-122"/>
                <a:cs typeface="Times New Roman" pitchFamily="18" charset="0"/>
              </a:rPr>
              <a:t>0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华文中宋" pitchFamily="2" charset="-122"/>
                <a:cs typeface="Times New Roman" pitchFamily="18" charset="0"/>
              </a:rPr>
              <a:t>% </a:t>
            </a:r>
            <a:r>
              <a:rPr lang="en-US" altLang="zh-CN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华文中宋" pitchFamily="2" charset="-122"/>
                <a:cs typeface="Times New Roman" pitchFamily="18" charset="0"/>
              </a:rPr>
              <a:t>Reuse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华文中宋" pitchFamily="2" charset="-122"/>
              <a:cs typeface="Times New Roman" pitchFamily="18" charset="0"/>
            </a:endParaRPr>
          </a:p>
        </p:txBody>
      </p:sp>
      <p:sp>
        <p:nvSpPr>
          <p:cNvPr id="15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华文中宋" pitchFamily="2" charset="-122"/>
              </a:rPr>
              <a:t>Water Recycling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954491" y="1300862"/>
            <a:ext cx="7194758" cy="3875497"/>
            <a:chOff x="970257" y="1580967"/>
            <a:chExt cx="7194758" cy="3875497"/>
          </a:xfrm>
        </p:grpSpPr>
        <p:pic>
          <p:nvPicPr>
            <p:cNvPr id="13" name="Picture 12" descr="J:\DCIM\100CASIO\CIMG2164.JPG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5989485" y="3548464"/>
              <a:ext cx="2175530" cy="190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31750"/>
            </a:effectLst>
          </p:spPr>
        </p:pic>
        <p:pic>
          <p:nvPicPr>
            <p:cNvPr id="59398" name="Picture 6" descr="http://private.hk.portal.crystalgroup.com.hk/crystal_news/News%20Main%20Photo/072110_0635_3.jpg"/>
            <p:cNvPicPr>
              <a:picLocks noChangeAspect="1" noChangeArrowheads="1"/>
            </p:cNvPicPr>
            <p:nvPr/>
          </p:nvPicPr>
          <p:blipFill>
            <a:blip r:embed="rId4" cstate="email">
              <a:lum contrast="40000"/>
            </a:blip>
            <a:srcRect/>
            <a:stretch>
              <a:fillRect/>
            </a:stretch>
          </p:blipFill>
          <p:spPr bwMode="auto">
            <a:xfrm>
              <a:off x="3497991" y="3517182"/>
              <a:ext cx="2153979" cy="190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31750"/>
            </a:effectLst>
          </p:spPr>
        </p:pic>
        <p:pic>
          <p:nvPicPr>
            <p:cNvPr id="20482" name="Picture 2" descr="http://private.hk.portal.crystalgroup.com.hk/sites/CQA/Internal%20Document%20Library/Environmental%20Materials/Internal%20Materials/YD_treated%20wastewater%20getting%20back%20to%20washing%20operation.JPG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970257" y="3507629"/>
              <a:ext cx="2164553" cy="190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31750"/>
            </a:effectLst>
          </p:spPr>
        </p:pic>
        <p:pic>
          <p:nvPicPr>
            <p:cNvPr id="10" name="Picture 9" descr="D:\Documents and Settings\cpywang\Local Settings\Temporary Internet Files\Content.Word\Effluent Treatment.jpg"/>
            <p:cNvPicPr>
              <a:picLocks noChangeAspect="1"/>
            </p:cNvPicPr>
            <p:nvPr/>
          </p:nvPicPr>
          <p:blipFill>
            <a:blip r:embed="rId6" cstate="email"/>
            <a:srcRect l="11822" r="4750"/>
            <a:stretch>
              <a:fillRect/>
            </a:stretch>
          </p:blipFill>
          <p:spPr bwMode="auto">
            <a:xfrm>
              <a:off x="1908293" y="1580967"/>
              <a:ext cx="2412204" cy="190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31750"/>
            </a:effectLst>
          </p:spPr>
        </p:pic>
        <p:pic>
          <p:nvPicPr>
            <p:cNvPr id="11" name="Picture 10" descr="D:\Documents and Settings\cpywang\Local Settings\Temporary Internet Files\Content.Word\S1034492.jpg"/>
            <p:cNvPicPr>
              <a:picLocks noChangeAspect="1"/>
            </p:cNvPicPr>
            <p:nvPr/>
          </p:nvPicPr>
          <p:blipFill>
            <a:blip r:embed="rId7" cstate="email"/>
            <a:srcRect l="11848" r="13353"/>
            <a:stretch>
              <a:fillRect/>
            </a:stretch>
          </p:blipFill>
          <p:spPr bwMode="auto">
            <a:xfrm>
              <a:off x="4805476" y="1588552"/>
              <a:ext cx="2336809" cy="19080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  <a:softEdge rad="31750"/>
            </a:effectLst>
          </p:spPr>
        </p:pic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 Diagonal Corner Rectangle 18"/>
          <p:cNvSpPr/>
          <p:nvPr/>
        </p:nvSpPr>
        <p:spPr bwMode="auto">
          <a:xfrm>
            <a:off x="1" y="1050587"/>
            <a:ext cx="9143999" cy="5220000"/>
          </a:xfrm>
          <a:prstGeom prst="round2DiagRect">
            <a:avLst>
              <a:gd name="adj1" fmla="val 10255"/>
              <a:gd name="adj2" fmla="val 0"/>
            </a:avLst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华文中宋" pitchFamily="2" charset="-122"/>
              </a:rPr>
              <a:t>Innovative Technologies</a:t>
            </a:r>
          </a:p>
        </p:txBody>
      </p:sp>
      <p:pic>
        <p:nvPicPr>
          <p:cNvPr id="9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97243" y="2081888"/>
            <a:ext cx="122713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7" name="Group 26"/>
          <p:cNvGrpSpPr/>
          <p:nvPr/>
        </p:nvGrpSpPr>
        <p:grpSpPr>
          <a:xfrm>
            <a:off x="5439103" y="3689131"/>
            <a:ext cx="3374992" cy="2586220"/>
            <a:chOff x="5891923" y="3813245"/>
            <a:chExt cx="2922171" cy="2383276"/>
          </a:xfrm>
        </p:grpSpPr>
        <p:sp>
          <p:nvSpPr>
            <p:cNvPr id="21" name="Rectangle 20"/>
            <p:cNvSpPr/>
            <p:nvPr/>
          </p:nvSpPr>
          <p:spPr>
            <a:xfrm>
              <a:off x="7863193" y="4197434"/>
              <a:ext cx="950901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ea typeface="华文中宋" pitchFamily="2" charset="-122"/>
                  <a:cs typeface="Times New Roman" pitchFamily="18" charset="0"/>
                </a:rPr>
                <a:t>Laser</a:t>
              </a:r>
            </a:p>
          </p:txBody>
        </p:sp>
        <p:pic>
          <p:nvPicPr>
            <p:cNvPr id="2053" name="Picture 5" descr="F:\Photo for Sustainability Report\31082011\IMG_0549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891923" y="3813245"/>
              <a:ext cx="1893651" cy="2383276"/>
            </a:xfrm>
            <a:prstGeom prst="rect">
              <a:avLst/>
            </a:prstGeom>
            <a:ln>
              <a:noFill/>
            </a:ln>
            <a:effectLst>
              <a:softEdge rad="31750"/>
            </a:effectLst>
          </p:spPr>
        </p:pic>
      </p:grpSp>
      <p:grpSp>
        <p:nvGrpSpPr>
          <p:cNvPr id="31" name="Group 30"/>
          <p:cNvGrpSpPr/>
          <p:nvPr/>
        </p:nvGrpSpPr>
        <p:grpSpPr>
          <a:xfrm>
            <a:off x="116732" y="1391052"/>
            <a:ext cx="4464998" cy="2441646"/>
            <a:chOff x="-363920" y="1245137"/>
            <a:chExt cx="4614908" cy="2539991"/>
          </a:xfrm>
        </p:grpSpPr>
        <p:pic>
          <p:nvPicPr>
            <p:cNvPr id="2052" name="Picture 4" descr="F:\Photo for Sustainability Report\31082011\IMG_0539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150449" y="1245137"/>
              <a:ext cx="2100539" cy="2539991"/>
            </a:xfrm>
            <a:prstGeom prst="rect">
              <a:avLst/>
            </a:prstGeom>
            <a:noFill/>
            <a:effectLst>
              <a:softEdge rad="31750"/>
            </a:effectLst>
          </p:spPr>
        </p:pic>
        <p:sp>
          <p:nvSpPr>
            <p:cNvPr id="23" name="Rectangle 22"/>
            <p:cNvSpPr/>
            <p:nvPr/>
          </p:nvSpPr>
          <p:spPr>
            <a:xfrm>
              <a:off x="-363920" y="1413839"/>
              <a:ext cx="2531958" cy="4802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ea typeface="华文中宋" pitchFamily="2" charset="-122"/>
                  <a:cs typeface="Times New Roman" pitchFamily="18" charset="0"/>
                </a:rPr>
                <a:t>G2 Technology</a:t>
              </a: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029192" y="1260550"/>
            <a:ext cx="4182904" cy="2251135"/>
            <a:chOff x="5214024" y="1260550"/>
            <a:chExt cx="4182904" cy="2251135"/>
          </a:xfrm>
        </p:grpSpPr>
        <p:pic>
          <p:nvPicPr>
            <p:cNvPr id="14" name="Picture 2"/>
            <p:cNvPicPr>
              <a:picLocks noChangeAspect="1" noChangeArrowheads="1"/>
            </p:cNvPicPr>
            <p:nvPr/>
          </p:nvPicPr>
          <p:blipFill>
            <a:blip r:embed="rId6" cstate="email"/>
            <a:stretch>
              <a:fillRect/>
            </a:stretch>
          </p:blipFill>
          <p:spPr bwMode="auto">
            <a:xfrm>
              <a:off x="5214024" y="1260550"/>
              <a:ext cx="2110877" cy="2251135"/>
            </a:xfrm>
            <a:prstGeom prst="rect">
              <a:avLst/>
            </a:prstGeom>
            <a:ln>
              <a:noFill/>
            </a:ln>
            <a:effectLst/>
          </p:spPr>
        </p:pic>
        <p:sp>
          <p:nvSpPr>
            <p:cNvPr id="24" name="Rectangle 23"/>
            <p:cNvSpPr/>
            <p:nvPr/>
          </p:nvSpPr>
          <p:spPr>
            <a:xfrm>
              <a:off x="7170036" y="1856679"/>
              <a:ext cx="222689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ea typeface="华文中宋" pitchFamily="2" charset="-122"/>
                  <a:cs typeface="Times New Roman" pitchFamily="18" charset="0"/>
                </a:rPr>
                <a:t>Front Loading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850318" y="3938558"/>
            <a:ext cx="2942142" cy="2253134"/>
            <a:chOff x="1803629" y="4327663"/>
            <a:chExt cx="2942142" cy="2253134"/>
          </a:xfrm>
        </p:grpSpPr>
        <p:pic>
          <p:nvPicPr>
            <p:cNvPr id="17410" name="Picture 2" descr="http://www.momgoesgreen.com/wp-content/glass-half.jpg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803629" y="4513635"/>
              <a:ext cx="1559438" cy="2067162"/>
            </a:xfrm>
            <a:prstGeom prst="rect">
              <a:avLst/>
            </a:prstGeom>
            <a:noFill/>
          </p:spPr>
        </p:pic>
        <p:sp>
          <p:nvSpPr>
            <p:cNvPr id="20" name="Rectangle 19"/>
            <p:cNvSpPr/>
            <p:nvPr/>
          </p:nvSpPr>
          <p:spPr>
            <a:xfrm>
              <a:off x="2688798" y="4327663"/>
              <a:ext cx="2056973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dirty="0" smtClean="0">
                  <a:solidFill>
                    <a:schemeClr val="bg2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ea typeface="华文中宋" pitchFamily="2" charset="-122"/>
                  <a:cs typeface="Times New Roman" pitchFamily="18" charset="0"/>
                </a:rPr>
                <a:t>Eco-softener</a:t>
              </a:r>
              <a:endParaRPr lang="en-US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华文中宋" pitchFamily="2" charset="-122"/>
                <a:cs typeface="Times New Roman" pitchFamily="18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2569779" y="1844565"/>
            <a:ext cx="3941379" cy="3468414"/>
            <a:chOff x="1340069" y="3389586"/>
            <a:chExt cx="3941379" cy="3468414"/>
          </a:xfrm>
        </p:grpSpPr>
        <p:sp>
          <p:nvSpPr>
            <p:cNvPr id="18" name="7-Point Star 17"/>
            <p:cNvSpPr/>
            <p:nvPr/>
          </p:nvSpPr>
          <p:spPr bwMode="auto">
            <a:xfrm>
              <a:off x="1340069" y="3389586"/>
              <a:ext cx="3941379" cy="3468414"/>
            </a:xfrm>
            <a:prstGeom prst="star7">
              <a:avLst/>
            </a:prstGeom>
            <a:solidFill>
              <a:srgbClr val="FFC000"/>
            </a:solidFill>
            <a:ln w="12700" cap="sq" cmpd="sng" algn="ctr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983769" y="4136932"/>
              <a:ext cx="2761649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↓</a:t>
              </a:r>
              <a:r>
                <a:rPr lang="zh-TW" alt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 </a:t>
              </a:r>
              <a:r>
                <a:rPr lang="en-US" altLang="zh-TW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Water</a:t>
              </a:r>
            </a:p>
            <a:p>
              <a:r>
                <a:rPr lang="zh-TW" alt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↓</a:t>
              </a:r>
              <a:r>
                <a:rPr lang="zh-TW" alt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 </a:t>
              </a:r>
              <a:r>
                <a:rPr lang="en-US" altLang="zh-TW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Manpower</a:t>
              </a:r>
            </a:p>
            <a:p>
              <a:r>
                <a:rPr lang="zh-TW" alt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↓</a:t>
              </a:r>
              <a:r>
                <a:rPr lang="zh-TW" altLang="en-US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 </a:t>
              </a:r>
              <a:r>
                <a:rPr lang="en-US" altLang="zh-TW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Chemical</a:t>
              </a:r>
              <a:endPara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 bwMode="auto">
          <a:xfrm>
            <a:off x="1" y="1050587"/>
            <a:ext cx="9143999" cy="5220000"/>
          </a:xfrm>
          <a:prstGeom prst="round2DiagRect">
            <a:avLst>
              <a:gd name="adj1" fmla="val 10255"/>
              <a:gd name="adj2" fmla="val 0"/>
            </a:avLst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CN" sz="40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Target:</a:t>
            </a:r>
            <a:endParaRPr lang="en-US" sz="48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1095672" y="2575560"/>
            <a:ext cx="4678680" cy="1581150"/>
          </a:xfrm>
          <a:prstGeom prst="roundRect">
            <a:avLst/>
          </a:prstGeom>
          <a:solidFill>
            <a:srgbClr val="FF9933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684213" indent="-684213" algn="ctr"/>
            <a:r>
              <a:rPr 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</a:rPr>
              <a:t>ZERO Landfill</a:t>
            </a:r>
          </a:p>
          <a:p>
            <a:pPr marL="684213" indent="-684213" algn="ctr"/>
            <a:r>
              <a:rPr lang="zh-TW" altLang="en-US" sz="36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ea typeface="新細明體" pitchFamily="18" charset="-120"/>
              </a:rPr>
              <a:t>零堆填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67937" name="Picture 1" descr="http://www.co.grays-harbor.wa.us/info/pub_svcs/recycle/Graphics/Colored%20Waste%20Watcher%20can.jpg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489140" y="2425491"/>
            <a:ext cx="3518117" cy="3994765"/>
          </a:xfrm>
          <a:prstGeom prst="rect">
            <a:avLst/>
          </a:prstGeom>
          <a:noFill/>
        </p:spPr>
      </p:pic>
      <p:pic>
        <p:nvPicPr>
          <p:cNvPr id="11" name="Picture 2" descr="D:\My Docs\My Documents\My Pictures\CMI\Green\sights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18496" y="2141984"/>
            <a:ext cx="2434282" cy="2448272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华文中宋" pitchFamily="2" charset="-122"/>
              </a:rPr>
              <a:t>Waste Elimination</a:t>
            </a:r>
            <a:endParaRPr lang="zh-CN" alt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华文中宋" pitchFamily="2" charset="-122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79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7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7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 bwMode="auto">
          <a:xfrm>
            <a:off x="1" y="1050587"/>
            <a:ext cx="9143999" cy="5220000"/>
          </a:xfrm>
          <a:prstGeom prst="round2DiagRect">
            <a:avLst>
              <a:gd name="adj1" fmla="val 10255"/>
              <a:gd name="adj2" fmla="val 0"/>
            </a:avLst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TextBox 8"/>
          <p:cNvSpPr txBox="1">
            <a:spLocks noGrp="1" noChangeArrowheads="1"/>
          </p:cNvSpPr>
          <p:nvPr>
            <p:ph idx="1"/>
          </p:nvPr>
        </p:nvSpPr>
        <p:spPr bwMode="auto">
          <a:xfrm>
            <a:off x="155632" y="1600200"/>
            <a:ext cx="8229600" cy="25422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altLang="zh-CN" b="1" dirty="0" smtClean="0">
                <a:solidFill>
                  <a:srgbClr val="000066"/>
                </a:solidFill>
                <a:latin typeface="Century Gothic" pitchFamily="34" charset="0"/>
                <a:ea typeface="华文中宋"/>
                <a:cs typeface="华文中宋"/>
              </a:rPr>
              <a:t>Production e-Ticket: ETS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altLang="zh-TW" b="1" dirty="0" smtClean="0">
                <a:solidFill>
                  <a:srgbClr val="000066"/>
                </a:solidFill>
                <a:latin typeface="Century Gothic" pitchFamily="34" charset="0"/>
                <a:ea typeface="华文中宋"/>
                <a:cs typeface="华文中宋"/>
              </a:rPr>
              <a:t>ERP System</a:t>
            </a:r>
            <a:endParaRPr lang="en-US" altLang="zh-TW" b="1" dirty="0">
              <a:solidFill>
                <a:srgbClr val="000066"/>
              </a:solidFill>
              <a:latin typeface="Century Gothic" pitchFamily="34" charset="0"/>
              <a:ea typeface="华文中宋"/>
              <a:cs typeface="华文中宋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altLang="zh-CN" b="1" dirty="0" smtClean="0">
                <a:solidFill>
                  <a:srgbClr val="000066"/>
                </a:solidFill>
                <a:latin typeface="Century Gothic" pitchFamily="34" charset="0"/>
                <a:ea typeface="华文中宋"/>
                <a:cs typeface="华文中宋"/>
              </a:rPr>
              <a:t>Electronic Documentation Management</a:t>
            </a:r>
            <a:endParaRPr lang="en-US" altLang="zh-CN" b="1" dirty="0">
              <a:solidFill>
                <a:srgbClr val="000066"/>
              </a:solidFill>
              <a:latin typeface="Century Gothic" pitchFamily="34" charset="0"/>
              <a:ea typeface="华文中宋"/>
              <a:cs typeface="华文中宋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altLang="zh-CN" b="1" dirty="0" smtClean="0">
                <a:solidFill>
                  <a:srgbClr val="000066"/>
                </a:solidFill>
                <a:latin typeface="Century Gothic" pitchFamily="34" charset="0"/>
                <a:ea typeface="华文中宋"/>
                <a:cs typeface="华文中宋"/>
              </a:rPr>
              <a:t>e-Form</a:t>
            </a:r>
            <a:endParaRPr lang="en-US" altLang="zh-CN" b="1" dirty="0">
              <a:solidFill>
                <a:srgbClr val="000066"/>
              </a:solidFill>
              <a:latin typeface="Century Gothic" pitchFamily="34" charset="0"/>
              <a:ea typeface="华文中宋"/>
              <a:cs typeface="华文中宋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altLang="zh-CN" b="1" dirty="0" smtClean="0">
                <a:solidFill>
                  <a:srgbClr val="000066"/>
                </a:solidFill>
                <a:latin typeface="Century Gothic" pitchFamily="34" charset="0"/>
                <a:ea typeface="华文中宋"/>
                <a:cs typeface="华文中宋"/>
              </a:rPr>
              <a:t>e-Banking</a:t>
            </a:r>
            <a:endParaRPr lang="en-US" altLang="zh-CN" b="1" dirty="0">
              <a:solidFill>
                <a:srgbClr val="000066"/>
              </a:solidFill>
              <a:latin typeface="Century Gothic" pitchFamily="34" charset="0"/>
              <a:ea typeface="华文中宋"/>
              <a:cs typeface="华文中宋"/>
            </a:endParaRPr>
          </a:p>
        </p:txBody>
      </p:sp>
      <p:pic>
        <p:nvPicPr>
          <p:cNvPr id="7" name="Picture 3" descr="20091027108059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49049" y="4077954"/>
            <a:ext cx="2684834" cy="20920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2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华文中宋" pitchFamily="2" charset="-122"/>
              </a:rPr>
              <a:t>Paper-less</a:t>
            </a:r>
            <a:endParaRPr lang="zh-CN" alt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华文中宋" pitchFamily="2" charset="-122"/>
            </a:endParaRPr>
          </a:p>
        </p:txBody>
      </p:sp>
      <p:pic>
        <p:nvPicPr>
          <p:cNvPr id="8" name="Picture 7" descr="D:\Sherry\CQSD\CSR\Photo gallery\ISD\Server Rm.jpg"/>
          <p:cNvPicPr/>
          <p:nvPr/>
        </p:nvPicPr>
        <p:blipFill>
          <a:blip r:embed="rId4" cstate="email">
            <a:lum bright="10000"/>
          </a:blip>
          <a:srcRect/>
          <a:stretch>
            <a:fillRect/>
          </a:stretch>
        </p:blipFill>
        <p:spPr bwMode="auto">
          <a:xfrm>
            <a:off x="7142065" y="1324980"/>
            <a:ext cx="1732020" cy="26003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642026" y="4717914"/>
            <a:ext cx="455284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Saved 90% paper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4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4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5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uiExpand="1" build="p"/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 bwMode="auto">
          <a:xfrm>
            <a:off x="1" y="1050587"/>
            <a:ext cx="9143999" cy="5220000"/>
          </a:xfrm>
          <a:prstGeom prst="round2DiagRect">
            <a:avLst>
              <a:gd name="adj1" fmla="val 10255"/>
              <a:gd name="adj2" fmla="val 0"/>
            </a:avLst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Content Placeholder 2"/>
          <p:cNvSpPr txBox="1">
            <a:spLocks noGrp="1"/>
          </p:cNvSpPr>
          <p:nvPr>
            <p:ph idx="1"/>
          </p:nvPr>
        </p:nvSpPr>
        <p:spPr>
          <a:xfrm>
            <a:off x="457200" y="1235568"/>
            <a:ext cx="8229600" cy="4525963"/>
          </a:xfrm>
          <a:prstGeom prst="rect">
            <a:avLst/>
          </a:prstGeom>
        </p:spPr>
        <p:txBody>
          <a:bodyPr/>
          <a:lstStyle/>
          <a:p>
            <a:pPr marL="530225" lvl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None/>
              <a:defRPr/>
            </a:pPr>
            <a:r>
              <a:rPr lang="en-US" altLang="zh-CN" sz="2800" b="1" dirty="0" smtClean="0">
                <a:solidFill>
                  <a:srgbClr val="000066"/>
                </a:solidFill>
                <a:latin typeface="Century Gothic" pitchFamily="34" charset="0"/>
                <a:ea typeface="华文中宋"/>
                <a:cs typeface="华文中宋"/>
              </a:rPr>
              <a:t>Lego-like structures, ease for re-design</a:t>
            </a:r>
            <a:endParaRPr lang="en-US" altLang="zh-CN" sz="2800" b="1" kern="1200" dirty="0" smtClean="0">
              <a:solidFill>
                <a:srgbClr val="000066"/>
              </a:solidFill>
              <a:latin typeface="Century Gothic" pitchFamily="34" charset="0"/>
              <a:ea typeface="华文中宋"/>
              <a:cs typeface="华文中宋"/>
            </a:endParaRPr>
          </a:p>
          <a:p>
            <a:pPr marL="930275" lvl="2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en-US" altLang="zh-CN" sz="2400" b="1" kern="1200" dirty="0" smtClean="0">
                <a:solidFill>
                  <a:srgbClr val="000066"/>
                </a:solidFill>
                <a:latin typeface="Century Gothic" pitchFamily="34" charset="0"/>
                <a:ea typeface="华文中宋"/>
                <a:cs typeface="华文中宋"/>
              </a:rPr>
              <a:t>can be used over and over</a:t>
            </a:r>
            <a:endParaRPr lang="en-US" altLang="zh-TW" sz="2400" b="1" kern="1200" dirty="0">
              <a:solidFill>
                <a:srgbClr val="000066"/>
              </a:solidFill>
              <a:latin typeface="Century Gothic" pitchFamily="34" charset="0"/>
              <a:ea typeface="华文中宋"/>
              <a:cs typeface="华文中宋"/>
            </a:endParaRPr>
          </a:p>
        </p:txBody>
      </p:sp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华文中宋" pitchFamily="2" charset="-122"/>
              </a:rPr>
              <a:t>Making the Best Use</a:t>
            </a:r>
            <a:endParaRPr lang="zh-CN" alt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华文中宋" pitchFamily="2" charset="-122"/>
            </a:endParaRPr>
          </a:p>
        </p:txBody>
      </p:sp>
      <p:pic>
        <p:nvPicPr>
          <p:cNvPr id="1026" name="Picture 2" descr="F:\Photo for Sustainability Report\31082011\IMG_06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9615" y="2509740"/>
            <a:ext cx="5457219" cy="363814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alpha val="8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500" y="165368"/>
            <a:ext cx="8763000" cy="4756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4825" y="4873557"/>
            <a:ext cx="8762400" cy="1918954"/>
          </a:xfrm>
          <a:solidFill>
            <a:schemeClr val="tx1">
              <a:alpha val="49000"/>
            </a:schemeClr>
          </a:solidFill>
          <a:effectLst/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zh-CN" sz="2000" b="1" dirty="0" smtClean="0">
                <a:solidFill>
                  <a:srgbClr val="000000"/>
                </a:solidFill>
                <a:latin typeface="Century Gothic" pitchFamily="34" charset="0"/>
                <a:ea typeface="华文中宋" pitchFamily="2" charset="-122"/>
              </a:rPr>
              <a:t>Year of Establishment:		1970</a:t>
            </a:r>
          </a:p>
          <a:p>
            <a:pPr lvl="0" eaLnBrk="1" hangingPunct="1">
              <a:buNone/>
              <a:defRPr/>
            </a:pPr>
            <a:r>
              <a:rPr lang="en-US" altLang="zh-CN" sz="2000" b="1" dirty="0" smtClean="0">
                <a:solidFill>
                  <a:srgbClr val="000000"/>
                </a:solidFill>
                <a:latin typeface="Century Gothic" pitchFamily="34" charset="0"/>
                <a:ea typeface="宋体" pitchFamily="2" charset="-122"/>
              </a:rPr>
              <a:t>Employee:			35,000</a:t>
            </a:r>
          </a:p>
          <a:p>
            <a:pPr lvl="0" eaLnBrk="1" hangingPunct="1">
              <a:buNone/>
              <a:defRPr/>
            </a:pPr>
            <a:r>
              <a:rPr lang="en-US" altLang="zh-CN" sz="2000" b="1" dirty="0" smtClean="0">
                <a:solidFill>
                  <a:srgbClr val="000000"/>
                </a:solidFill>
                <a:latin typeface="Century Gothic" pitchFamily="34" charset="0"/>
                <a:ea typeface="宋体" pitchFamily="2" charset="-122"/>
              </a:rPr>
              <a:t>Production base:               	PRC, Vietnam, Bangladesh, Sri Lanka</a:t>
            </a:r>
          </a:p>
          <a:p>
            <a:pPr lvl="0" eaLnBrk="1" hangingPunct="1">
              <a:buNone/>
              <a:defRPr/>
            </a:pPr>
            <a:r>
              <a:rPr lang="en-US" altLang="zh-CN" sz="2000" b="1" dirty="0" smtClean="0">
                <a:solidFill>
                  <a:srgbClr val="000000"/>
                </a:solidFill>
                <a:latin typeface="Century Gothic" pitchFamily="34" charset="0"/>
                <a:ea typeface="宋体" pitchFamily="2" charset="-122"/>
              </a:rPr>
              <a:t>Market base:                       	US, EU, Japan</a:t>
            </a:r>
          </a:p>
          <a:p>
            <a:pPr lvl="0" eaLnBrk="1" hangingPunct="1">
              <a:buNone/>
              <a:defRPr/>
            </a:pPr>
            <a:r>
              <a:rPr lang="en-US" altLang="zh-CN" sz="2000" b="1" dirty="0" smtClean="0">
                <a:solidFill>
                  <a:srgbClr val="000000"/>
                </a:solidFill>
                <a:latin typeface="Century Gothic" pitchFamily="34" charset="0"/>
                <a:ea typeface="宋体" pitchFamily="2" charset="-122"/>
              </a:rPr>
              <a:t>Annual production:            	200M pieces</a:t>
            </a:r>
            <a:endParaRPr lang="en-US" sz="2000" b="1" dirty="0" smtClean="0">
              <a:solidFill>
                <a:srgbClr val="000000"/>
              </a:solidFill>
              <a:latin typeface="Century Gothic" pitchFamily="34" charset="0"/>
              <a:ea typeface="宋体" pitchFamily="2" charset="-122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796372" y="1595326"/>
            <a:ext cx="6047363" cy="1465633"/>
            <a:chOff x="1796372" y="1896894"/>
            <a:chExt cx="6047363" cy="1465633"/>
          </a:xfrm>
        </p:grpSpPr>
        <p:sp>
          <p:nvSpPr>
            <p:cNvPr id="5" name="Oval 4"/>
            <p:cNvSpPr/>
            <p:nvPr/>
          </p:nvSpPr>
          <p:spPr bwMode="auto">
            <a:xfrm>
              <a:off x="4464993" y="1896894"/>
              <a:ext cx="204281" cy="214008"/>
            </a:xfrm>
            <a:prstGeom prst="ellipse">
              <a:avLst/>
            </a:prstGeom>
            <a:solidFill>
              <a:srgbClr val="FFFF00"/>
            </a:solidFill>
            <a:ln w="381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6" name="Oval 5"/>
            <p:cNvSpPr/>
            <p:nvPr/>
          </p:nvSpPr>
          <p:spPr bwMode="auto">
            <a:xfrm>
              <a:off x="6251640" y="3148519"/>
              <a:ext cx="204281" cy="214008"/>
            </a:xfrm>
            <a:prstGeom prst="ellipse">
              <a:avLst/>
            </a:prstGeom>
            <a:solidFill>
              <a:srgbClr val="FFFF00"/>
            </a:solidFill>
            <a:ln w="381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7" name="Oval 6"/>
            <p:cNvSpPr/>
            <p:nvPr/>
          </p:nvSpPr>
          <p:spPr bwMode="auto">
            <a:xfrm>
              <a:off x="6520773" y="2863174"/>
              <a:ext cx="204281" cy="214008"/>
            </a:xfrm>
            <a:prstGeom prst="ellipse">
              <a:avLst/>
            </a:prstGeom>
            <a:solidFill>
              <a:srgbClr val="FFFF00"/>
            </a:solidFill>
            <a:ln w="381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8" name="Oval 7"/>
            <p:cNvSpPr/>
            <p:nvPr/>
          </p:nvSpPr>
          <p:spPr bwMode="auto">
            <a:xfrm>
              <a:off x="6848270" y="2412460"/>
              <a:ext cx="204281" cy="214008"/>
            </a:xfrm>
            <a:prstGeom prst="ellipse">
              <a:avLst/>
            </a:prstGeom>
            <a:solidFill>
              <a:srgbClr val="FFFF00"/>
            </a:solidFill>
            <a:ln w="381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0" name="Oval 9"/>
            <p:cNvSpPr/>
            <p:nvPr/>
          </p:nvSpPr>
          <p:spPr bwMode="auto">
            <a:xfrm>
              <a:off x="7094705" y="2921540"/>
              <a:ext cx="204281" cy="214008"/>
            </a:xfrm>
            <a:prstGeom prst="ellipse">
              <a:avLst/>
            </a:prstGeom>
            <a:solidFill>
              <a:srgbClr val="FFFF00"/>
            </a:solidFill>
            <a:ln w="381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1" name="Oval 10"/>
            <p:cNvSpPr/>
            <p:nvPr/>
          </p:nvSpPr>
          <p:spPr bwMode="auto">
            <a:xfrm>
              <a:off x="6857998" y="3112851"/>
              <a:ext cx="204281" cy="214008"/>
            </a:xfrm>
            <a:prstGeom prst="ellipse">
              <a:avLst/>
            </a:prstGeom>
            <a:solidFill>
              <a:srgbClr val="FFFF00"/>
            </a:solidFill>
            <a:ln w="381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Oval 11"/>
            <p:cNvSpPr/>
            <p:nvPr/>
          </p:nvSpPr>
          <p:spPr bwMode="auto">
            <a:xfrm>
              <a:off x="6913122" y="2924783"/>
              <a:ext cx="204281" cy="214008"/>
            </a:xfrm>
            <a:prstGeom prst="ellipse">
              <a:avLst/>
            </a:prstGeom>
            <a:solidFill>
              <a:srgbClr val="FFFF00"/>
            </a:solidFill>
            <a:ln w="381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Oval 12"/>
            <p:cNvSpPr/>
            <p:nvPr/>
          </p:nvSpPr>
          <p:spPr bwMode="auto">
            <a:xfrm>
              <a:off x="7639454" y="2464340"/>
              <a:ext cx="204281" cy="214008"/>
            </a:xfrm>
            <a:prstGeom prst="ellipse">
              <a:avLst/>
            </a:prstGeom>
            <a:solidFill>
              <a:srgbClr val="FFFF00"/>
            </a:solidFill>
            <a:ln w="381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" name="Oval 13"/>
            <p:cNvSpPr/>
            <p:nvPr/>
          </p:nvSpPr>
          <p:spPr bwMode="auto">
            <a:xfrm>
              <a:off x="1796372" y="2448128"/>
              <a:ext cx="204281" cy="214008"/>
            </a:xfrm>
            <a:prstGeom prst="ellipse">
              <a:avLst/>
            </a:prstGeom>
            <a:solidFill>
              <a:srgbClr val="FFFF00"/>
            </a:solidFill>
            <a:ln w="381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8" dur="20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0" dur="20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20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4" dur="20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5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 bwMode="auto">
          <a:xfrm>
            <a:off x="1" y="1050587"/>
            <a:ext cx="9143999" cy="5220000"/>
          </a:xfrm>
          <a:prstGeom prst="round2DiagRect">
            <a:avLst>
              <a:gd name="adj1" fmla="val 10255"/>
              <a:gd name="adj2" fmla="val 0"/>
            </a:avLst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华文中宋" pitchFamily="2" charset="-122"/>
              </a:rPr>
              <a:t>Waste Recycling</a:t>
            </a:r>
            <a:endParaRPr lang="zh-CN" alt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华文中宋" pitchFamily="2" charset="-122"/>
            </a:endParaRP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 bwMode="auto">
          <a:xfrm>
            <a:off x="365760" y="1262740"/>
            <a:ext cx="822960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0225" lvl="1" indent="-354013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itchFamily="2" charset="2"/>
              <a:buNone/>
              <a:defRPr/>
            </a:pPr>
            <a:r>
              <a:rPr lang="en-US" altLang="zh-CN" sz="2800" b="1" dirty="0" smtClean="0">
                <a:solidFill>
                  <a:srgbClr val="000066"/>
                </a:solidFill>
                <a:latin typeface="Century Gothic" pitchFamily="34" charset="0"/>
                <a:ea typeface="华文中宋"/>
                <a:cs typeface="华文中宋"/>
              </a:rPr>
              <a:t>Ease &amp; encourage recycling:</a:t>
            </a:r>
            <a:endParaRPr lang="en-US" altLang="zh-TW" sz="2800" b="1" dirty="0" smtClean="0">
              <a:solidFill>
                <a:srgbClr val="000066"/>
              </a:solidFill>
              <a:latin typeface="Century Gothic" pitchFamily="34" charset="0"/>
              <a:ea typeface="华文中宋"/>
              <a:cs typeface="华文中宋"/>
            </a:endParaRPr>
          </a:p>
          <a:p>
            <a:pPr marL="930275" lvl="2" indent="-354013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en-US" altLang="zh-CN" sz="2400" b="1" dirty="0" smtClean="0">
                <a:solidFill>
                  <a:srgbClr val="000066"/>
                </a:solidFill>
                <a:latin typeface="Century Gothic" pitchFamily="34" charset="0"/>
                <a:ea typeface="华文中宋"/>
                <a:cs typeface="华文中宋"/>
              </a:rPr>
              <a:t>Proper segregation</a:t>
            </a:r>
          </a:p>
          <a:p>
            <a:pPr marL="930275" lvl="2" indent="-354013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en-US" altLang="zh-CN" sz="2400" b="1" dirty="0" smtClean="0">
                <a:solidFill>
                  <a:srgbClr val="000066"/>
                </a:solidFill>
                <a:latin typeface="Century Gothic" pitchFamily="34" charset="0"/>
                <a:ea typeface="华文中宋"/>
                <a:cs typeface="华文中宋"/>
              </a:rPr>
              <a:t>Collection</a:t>
            </a:r>
          </a:p>
          <a:p>
            <a:pPr marL="930275" lvl="2" indent="-354013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Font typeface="Wingdings" pitchFamily="2" charset="2"/>
              <a:buChar char="v"/>
              <a:defRPr/>
            </a:pPr>
            <a:r>
              <a:rPr lang="en-US" altLang="zh-CN" sz="2400" b="1" dirty="0" smtClean="0">
                <a:solidFill>
                  <a:srgbClr val="000066"/>
                </a:solidFill>
                <a:latin typeface="Century Gothic" pitchFamily="34" charset="0"/>
                <a:ea typeface="华文中宋"/>
                <a:cs typeface="华文中宋"/>
              </a:rPr>
              <a:t>Education</a:t>
            </a:r>
          </a:p>
        </p:txBody>
      </p:sp>
      <p:pic>
        <p:nvPicPr>
          <p:cNvPr id="10245" name="Picture 5" descr="d:\Documents and Settings\cyfhui\Desktop\bo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457" y="3645737"/>
            <a:ext cx="2842464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6" name="Picture 6" descr="d:\Documents and Settings\cyfhui\Desktop\cott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1453" y="3648775"/>
            <a:ext cx="2875520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8" name="Picture 8" descr="d:\Documents and Settings\cyfhui\Desktop\Picture2.jpg"/>
          <p:cNvPicPr>
            <a:picLocks noChangeAspect="1" noChangeArrowheads="1"/>
          </p:cNvPicPr>
          <p:nvPr/>
        </p:nvPicPr>
        <p:blipFill>
          <a:blip r:embed="rId4" cstate="print"/>
          <a:srcRect l="2211" t="1801" r="2729" b="4074"/>
          <a:stretch>
            <a:fillRect/>
          </a:stretch>
        </p:blipFill>
        <p:spPr bwMode="auto">
          <a:xfrm>
            <a:off x="6021422" y="3628414"/>
            <a:ext cx="2929952" cy="252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53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5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uiExpand="1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 Diagonal Corner Rectangle 4"/>
          <p:cNvSpPr/>
          <p:nvPr/>
        </p:nvSpPr>
        <p:spPr bwMode="auto">
          <a:xfrm>
            <a:off x="1" y="1050587"/>
            <a:ext cx="9143999" cy="5220000"/>
          </a:xfrm>
          <a:prstGeom prst="round2DiagRect">
            <a:avLst>
              <a:gd name="adj1" fmla="val 10255"/>
              <a:gd name="adj2" fmla="val 0"/>
            </a:avLst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华文中宋" pitchFamily="2" charset="-122"/>
              </a:rPr>
              <a:t>Turn Food Waste into Treasure</a:t>
            </a:r>
          </a:p>
        </p:txBody>
      </p:sp>
      <p:graphicFrame>
        <p:nvGraphicFramePr>
          <p:cNvPr id="4" name="Content Placeholder 8"/>
          <p:cNvGraphicFramePr>
            <a:graphicFrameLocks/>
          </p:cNvGraphicFramePr>
          <p:nvPr/>
        </p:nvGraphicFramePr>
        <p:xfrm>
          <a:off x="0" y="1683900"/>
          <a:ext cx="9143999" cy="45418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 Diagonal Corner Rectangle 23"/>
          <p:cNvSpPr/>
          <p:nvPr/>
        </p:nvSpPr>
        <p:spPr bwMode="auto">
          <a:xfrm>
            <a:off x="1" y="1050587"/>
            <a:ext cx="9143999" cy="5220000"/>
          </a:xfrm>
          <a:prstGeom prst="round2DiagRect">
            <a:avLst>
              <a:gd name="adj1" fmla="val 10255"/>
              <a:gd name="adj2" fmla="val 0"/>
            </a:avLst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xfrm>
            <a:off x="419877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华文中宋" pitchFamily="2" charset="-122"/>
              </a:rPr>
              <a:t>Progress</a:t>
            </a:r>
            <a:endParaRPr lang="zh-CN" alt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华文中宋" pitchFamily="2" charset="-122"/>
            </a:endParaRPr>
          </a:p>
        </p:txBody>
      </p:sp>
      <p:grpSp>
        <p:nvGrpSpPr>
          <p:cNvPr id="36" name="Group 35"/>
          <p:cNvGrpSpPr/>
          <p:nvPr/>
        </p:nvGrpSpPr>
        <p:grpSpPr>
          <a:xfrm>
            <a:off x="-223734" y="1161479"/>
            <a:ext cx="8764619" cy="4937764"/>
            <a:chOff x="-291830" y="1190663"/>
            <a:chExt cx="8764619" cy="4937764"/>
          </a:xfrm>
        </p:grpSpPr>
        <p:grpSp>
          <p:nvGrpSpPr>
            <p:cNvPr id="25" name="Group 9"/>
            <p:cNvGrpSpPr/>
            <p:nvPr/>
          </p:nvGrpSpPr>
          <p:grpSpPr>
            <a:xfrm>
              <a:off x="-291830" y="1190663"/>
              <a:ext cx="7757590" cy="4937764"/>
              <a:chOff x="-76200" y="1514575"/>
              <a:chExt cx="6918960" cy="5114825"/>
            </a:xfrm>
          </p:grpSpPr>
          <p:graphicFrame>
            <p:nvGraphicFramePr>
              <p:cNvPr id="26" name="Diagram 25"/>
              <p:cNvGraphicFramePr/>
              <p:nvPr/>
            </p:nvGraphicFramePr>
            <p:xfrm>
              <a:off x="-76200" y="1514575"/>
              <a:ext cx="6918960" cy="511482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3" r:lo="rId4" r:qs="rId5" r:cs="rId6"/>
              </a:graphicData>
            </a:graphic>
          </p:graphicFrame>
          <p:pic>
            <p:nvPicPr>
              <p:cNvPr id="27" name="Picture 2" descr="http://www.mathmlcentral.com/characters/glyphs/LightBulb_L.gif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701040" y="1752600"/>
                <a:ext cx="931863" cy="7889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8" name="Picture 18" descr="http://t0.gstatic.com/images?q=tbn:ANd9GcQH8N7ZHOeCINaQBj2KcoiO0lmdwMwzqEqmWdctPbfwk3_-w9Q6lbhmp-6B"/>
              <p:cNvPicPr>
                <a:picLocks noChangeAspect="1" noChangeArrowheads="1"/>
              </p:cNvPicPr>
              <p:nvPr/>
            </p:nvPicPr>
            <p:blipFill>
              <a:blip r:embed="rId9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36771" y="4343400"/>
                <a:ext cx="660400" cy="685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2" descr="http://www.sewingmachinecase.com/images/sewing2.jpg"/>
              <p:cNvPicPr>
                <a:picLocks noChangeAspect="1" noChangeArrowheads="1"/>
              </p:cNvPicPr>
              <p:nvPr/>
            </p:nvPicPr>
            <p:blipFill>
              <a:blip r:embed="rId10" cstate="email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745490" y="2951163"/>
                <a:ext cx="842963" cy="8667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" name="Object 2"/>
              <p:cNvPicPr>
                <a:picLocks noChangeAspect="1" noChangeArrowheads="1"/>
              </p:cNvPicPr>
              <p:nvPr/>
            </p:nvPicPr>
            <p:blipFill>
              <a:blip r:embed="rId11" cstate="email">
                <a:lum contrast="40000"/>
              </a:blip>
              <a:srcRect t="-250" r="-394" b="-555"/>
              <a:stretch>
                <a:fillRect/>
              </a:stretch>
            </p:blipFill>
            <p:spPr bwMode="auto">
              <a:xfrm>
                <a:off x="834390" y="5589588"/>
                <a:ext cx="665163" cy="8604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35" name="Group 34"/>
            <p:cNvGrpSpPr/>
            <p:nvPr/>
          </p:nvGrpSpPr>
          <p:grpSpPr>
            <a:xfrm>
              <a:off x="6732896" y="1404366"/>
              <a:ext cx="1739893" cy="4572107"/>
              <a:chOff x="6732896" y="1404366"/>
              <a:chExt cx="1739893" cy="4572107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6732896" y="1404366"/>
                <a:ext cx="1739893" cy="798549"/>
              </a:xfrm>
              <a:prstGeom prst="roundRect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800" b="1" dirty="0" smtClean="0">
                    <a:solidFill>
                      <a:srgbClr val="00B050"/>
                    </a:solidFill>
                    <a:latin typeface="Century Gothic" pitchFamily="34" charset="0"/>
                    <a:ea typeface="黑体" pitchFamily="2" charset="-122"/>
                  </a:rPr>
                  <a:t>8%</a:t>
                </a:r>
                <a:endParaRPr lang="en-US" altLang="zh-TW" sz="2800" b="1" dirty="0">
                  <a:solidFill>
                    <a:srgbClr val="00B050"/>
                  </a:solidFill>
                  <a:latin typeface="Century Gothic" pitchFamily="34" charset="0"/>
                  <a:ea typeface="黑体" pitchFamily="2" charset="-122"/>
                </a:endParaRPr>
              </a:p>
            </p:txBody>
          </p:sp>
          <p:sp>
            <p:nvSpPr>
              <p:cNvPr id="32" name="Rounded Rectangle 31"/>
              <p:cNvSpPr/>
              <p:nvPr/>
            </p:nvSpPr>
            <p:spPr>
              <a:xfrm>
                <a:off x="6732896" y="2650188"/>
                <a:ext cx="1739893" cy="798549"/>
              </a:xfrm>
              <a:prstGeom prst="roundRect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sz="2800" b="1" dirty="0" smtClean="0">
                    <a:solidFill>
                      <a:srgbClr val="00B050"/>
                    </a:solidFill>
                    <a:latin typeface="Century Gothic" pitchFamily="34" charset="0"/>
                    <a:ea typeface="黑体" pitchFamily="2" charset="-122"/>
                  </a:rPr>
                  <a:t>25%</a:t>
                </a:r>
                <a:endParaRPr lang="en-US" altLang="zh-TW" sz="2800" b="1" dirty="0">
                  <a:solidFill>
                    <a:srgbClr val="00B050"/>
                  </a:solidFill>
                  <a:latin typeface="Century Gothic" pitchFamily="34" charset="0"/>
                  <a:ea typeface="黑体" pitchFamily="2" charset="-122"/>
                </a:endParaRPr>
              </a:p>
            </p:txBody>
          </p:sp>
          <p:sp>
            <p:nvSpPr>
              <p:cNvPr id="33" name="Rounded Rectangle 32"/>
              <p:cNvSpPr/>
              <p:nvPr/>
            </p:nvSpPr>
            <p:spPr>
              <a:xfrm>
                <a:off x="6732896" y="3896172"/>
                <a:ext cx="1739893" cy="798549"/>
              </a:xfrm>
              <a:prstGeom prst="roundRect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b="1" dirty="0" smtClean="0">
                    <a:solidFill>
                      <a:srgbClr val="00B050"/>
                    </a:solidFill>
                    <a:latin typeface="Century Gothic" pitchFamily="34" charset="0"/>
                    <a:ea typeface="黑体" pitchFamily="2" charset="-122"/>
                  </a:rPr>
                  <a:t>940,578</a:t>
                </a:r>
              </a:p>
              <a:p>
                <a:pPr algn="ctr"/>
                <a:r>
                  <a:rPr lang="en-US" altLang="zh-TW" sz="1600" b="1" dirty="0" smtClean="0">
                    <a:solidFill>
                      <a:srgbClr val="00B050"/>
                    </a:solidFill>
                    <a:latin typeface="Century Gothic" pitchFamily="34" charset="0"/>
                    <a:ea typeface="黑体" pitchFamily="2" charset="-122"/>
                  </a:rPr>
                  <a:t>(Up to Jul 2011)</a:t>
                </a:r>
                <a:endParaRPr lang="en-US" altLang="zh-TW" sz="1600" b="1" dirty="0">
                  <a:solidFill>
                    <a:srgbClr val="00B050"/>
                  </a:solidFill>
                  <a:latin typeface="Century Gothic" pitchFamily="34" charset="0"/>
                  <a:ea typeface="黑体" pitchFamily="2" charset="-122"/>
                </a:endParaRPr>
              </a:p>
            </p:txBody>
          </p:sp>
          <p:sp>
            <p:nvSpPr>
              <p:cNvPr id="34" name="Rounded Rectangle 33"/>
              <p:cNvSpPr/>
              <p:nvPr/>
            </p:nvSpPr>
            <p:spPr>
              <a:xfrm>
                <a:off x="6732896" y="5177924"/>
                <a:ext cx="1739893" cy="798549"/>
              </a:xfrm>
              <a:prstGeom prst="roundRect">
                <a:avLst/>
              </a:prstGeom>
              <a:solidFill>
                <a:srgbClr val="FFFF99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TW" b="1" dirty="0" smtClean="0">
                    <a:solidFill>
                      <a:srgbClr val="00B050"/>
                    </a:solidFill>
                    <a:latin typeface="Century Gothic" pitchFamily="34" charset="0"/>
                    <a:ea typeface="黑体" pitchFamily="2" charset="-122"/>
                  </a:rPr>
                  <a:t>Achieved</a:t>
                </a:r>
                <a:endParaRPr lang="en-US" sz="1800" b="1" dirty="0">
                  <a:solidFill>
                    <a:srgbClr val="00B050"/>
                  </a:solidFill>
                  <a:latin typeface="Century Gothic" pitchFamily="34" charset="0"/>
                  <a:ea typeface="黑体" pitchFamily="2" charset="-122"/>
                </a:endParaRPr>
              </a:p>
            </p:txBody>
          </p:sp>
        </p:grp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ound Diagonal Corner Rectangle 18"/>
          <p:cNvSpPr/>
          <p:nvPr/>
        </p:nvSpPr>
        <p:spPr bwMode="auto">
          <a:xfrm>
            <a:off x="1" y="1050587"/>
            <a:ext cx="9143999" cy="5220000"/>
          </a:xfrm>
          <a:prstGeom prst="round2DiagRect">
            <a:avLst>
              <a:gd name="adj1" fmla="val 10255"/>
              <a:gd name="adj2" fmla="val 0"/>
            </a:avLst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1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华文中宋" pitchFamily="2" charset="-122"/>
              </a:rPr>
              <a:t>Eco Achievement</a:t>
            </a:r>
            <a:endParaRPr lang="zh-CN" altLang="en-US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华文中宋" pitchFamily="2" charset="-122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00260" y="1101576"/>
            <a:ext cx="7796410" cy="5104672"/>
            <a:chOff x="700260" y="1101576"/>
            <a:chExt cx="7796410" cy="5104672"/>
          </a:xfrm>
        </p:grpSpPr>
        <p:grpSp>
          <p:nvGrpSpPr>
            <p:cNvPr id="20" name="Group 19"/>
            <p:cNvGrpSpPr/>
            <p:nvPr/>
          </p:nvGrpSpPr>
          <p:grpSpPr>
            <a:xfrm>
              <a:off x="700260" y="1101576"/>
              <a:ext cx="7796410" cy="5104672"/>
              <a:chOff x="358412" y="870558"/>
              <a:chExt cx="8478613" cy="5693528"/>
            </a:xfrm>
          </p:grpSpPr>
          <p:grpSp>
            <p:nvGrpSpPr>
              <p:cNvPr id="21" name="Group 23"/>
              <p:cNvGrpSpPr/>
              <p:nvPr/>
            </p:nvGrpSpPr>
            <p:grpSpPr>
              <a:xfrm>
                <a:off x="379726" y="3837215"/>
                <a:ext cx="2269671" cy="2726871"/>
                <a:chOff x="2465614" y="3135086"/>
                <a:chExt cx="2269671" cy="2726871"/>
              </a:xfrm>
            </p:grpSpPr>
            <p:sp>
              <p:nvSpPr>
                <p:cNvPr id="49" name="Rectangle 48"/>
                <p:cNvSpPr/>
                <p:nvPr/>
              </p:nvSpPr>
              <p:spPr>
                <a:xfrm>
                  <a:off x="2465614" y="3135086"/>
                  <a:ext cx="2269671" cy="272687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 anchorCtr="1"/>
                <a:lstStyle/>
                <a:p>
                  <a:pPr marL="0" lvl="1"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TW" sz="2000" kern="0" dirty="0" smtClean="0">
                      <a:solidFill>
                        <a:srgbClr val="FEFEDA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itchFamily="34" charset="0"/>
                      <a:cs typeface="Times New Roman" pitchFamily="18" charset="0"/>
                    </a:rPr>
                    <a:t>Cleaner Production Award</a:t>
                  </a:r>
                </a:p>
              </p:txBody>
            </p:sp>
            <p:pic>
              <p:nvPicPr>
                <p:cNvPr id="50" name="Picture 10"/>
                <p:cNvPicPr>
                  <a:picLocks noChangeAspect="1" noChangeArrowheads="1"/>
                </p:cNvPicPr>
                <p:nvPr/>
              </p:nvPicPr>
              <p:blipFill>
                <a:blip r:embed="rId3" cstate="email"/>
                <a:srcRect/>
                <a:stretch>
                  <a:fillRect/>
                </a:stretch>
              </p:blipFill>
              <p:spPr bwMode="auto">
                <a:xfrm>
                  <a:off x="2586968" y="3256901"/>
                  <a:ext cx="2035033" cy="1440000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16200000" scaled="1"/>
                  <a:tileRect/>
                </a:gradFill>
              </p:spPr>
            </p:pic>
          </p:grpSp>
          <p:grpSp>
            <p:nvGrpSpPr>
              <p:cNvPr id="22" name="Group 29"/>
              <p:cNvGrpSpPr/>
              <p:nvPr/>
            </p:nvGrpSpPr>
            <p:grpSpPr>
              <a:xfrm>
                <a:off x="4705897" y="870558"/>
                <a:ext cx="4131128" cy="2808515"/>
                <a:chOff x="4705897" y="870558"/>
                <a:chExt cx="4131128" cy="2808515"/>
              </a:xfrm>
            </p:grpSpPr>
            <p:sp>
              <p:nvSpPr>
                <p:cNvPr id="43" name="Rectangle 42"/>
                <p:cNvSpPr/>
                <p:nvPr/>
              </p:nvSpPr>
              <p:spPr>
                <a:xfrm>
                  <a:off x="4705897" y="870558"/>
                  <a:ext cx="4131128" cy="2808515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 anchorCtr="1"/>
                <a:lstStyle/>
                <a:p>
                  <a:pPr marL="0" lvl="1" indent="-342900" algn="ctr" eaLnBrk="0" fontAlgn="auto" hangingPunct="0">
                    <a:spcBef>
                      <a:spcPts val="0"/>
                    </a:spcBef>
                    <a:spcAft>
                      <a:spcPts val="0"/>
                    </a:spcAft>
                    <a:buClr>
                      <a:srgbClr val="6699FF"/>
                    </a:buClr>
                    <a:buSzPct val="75000"/>
                    <a:buFont typeface="Arial" pitchFamily="34" charset="0"/>
                    <a:buNone/>
                    <a:defRPr/>
                  </a:pPr>
                  <a:r>
                    <a:rPr lang="en-US" altLang="zh-TW" sz="2000" kern="0" dirty="0" smtClean="0">
                      <a:solidFill>
                        <a:srgbClr val="FEFEDA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itchFamily="34" charset="0"/>
                      <a:cs typeface="Times New Roman" pitchFamily="18" charset="0"/>
                    </a:rPr>
                    <a:t>Hang </a:t>
                  </a:r>
                  <a:r>
                    <a:rPr lang="en-US" altLang="zh-TW" sz="2000" kern="0" dirty="0" err="1" smtClean="0">
                      <a:solidFill>
                        <a:srgbClr val="FEFEDA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itchFamily="34" charset="0"/>
                      <a:cs typeface="Times New Roman" pitchFamily="18" charset="0"/>
                    </a:rPr>
                    <a:t>Seng</a:t>
                  </a:r>
                  <a:r>
                    <a:rPr lang="en-US" altLang="zh-TW" sz="2000" kern="0" dirty="0" smtClean="0">
                      <a:solidFill>
                        <a:srgbClr val="FEFEDA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itchFamily="34" charset="0"/>
                      <a:cs typeface="Times New Roman" pitchFamily="18" charset="0"/>
                    </a:rPr>
                    <a:t> – Pearl River Delta Environmental Award</a:t>
                  </a:r>
                  <a:endParaRPr lang="en-US" altLang="zh-TW" sz="2000" kern="0" dirty="0">
                    <a:solidFill>
                      <a:srgbClr val="FEFED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cs typeface="Times New Roman" pitchFamily="18" charset="0"/>
                  </a:endParaRPr>
                </a:p>
              </p:txBody>
            </p:sp>
            <p:pic>
              <p:nvPicPr>
                <p:cNvPr id="46" name="Picture 2"/>
                <p:cNvPicPr>
                  <a:picLocks noChangeAspect="1" noChangeArrowheads="1"/>
                </p:cNvPicPr>
                <p:nvPr/>
              </p:nvPicPr>
              <p:blipFill>
                <a:blip r:embed="rId4" cstate="email"/>
                <a:srcRect/>
                <a:stretch>
                  <a:fillRect/>
                </a:stretch>
              </p:blipFill>
              <p:spPr bwMode="auto">
                <a:xfrm>
                  <a:off x="4952465" y="1044655"/>
                  <a:ext cx="3671206" cy="17447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grpSp>
            <p:nvGrpSpPr>
              <p:cNvPr id="23" name="Group 27"/>
              <p:cNvGrpSpPr/>
              <p:nvPr/>
            </p:nvGrpSpPr>
            <p:grpSpPr>
              <a:xfrm>
                <a:off x="6541385" y="3837215"/>
                <a:ext cx="2269671" cy="2726871"/>
                <a:chOff x="4332514" y="3418115"/>
                <a:chExt cx="2269671" cy="2726871"/>
              </a:xfrm>
            </p:grpSpPr>
            <p:sp>
              <p:nvSpPr>
                <p:cNvPr id="40" name="Rectangle 39"/>
                <p:cNvSpPr/>
                <p:nvPr/>
              </p:nvSpPr>
              <p:spPr>
                <a:xfrm>
                  <a:off x="4332514" y="3418115"/>
                  <a:ext cx="2269671" cy="2726871"/>
                </a:xfrm>
                <a:prstGeom prst="rect">
                  <a:avLst/>
                </a:prstGeom>
                <a:gradFill flip="none" rotWithShape="1"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16200000" scaled="0"/>
                  <a:tileRect/>
                </a:gra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b" anchorCtr="1"/>
                <a:lstStyle/>
                <a:p>
                  <a:pPr marL="0" lvl="1"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en-US" altLang="zh-TW" sz="2000" kern="0" dirty="0" smtClean="0">
                      <a:solidFill>
                        <a:srgbClr val="FEFEDA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itchFamily="34" charset="0"/>
                      <a:cs typeface="Times New Roman" pitchFamily="18" charset="0"/>
                    </a:rPr>
                    <a:t>ISO 14001 Certification</a:t>
                  </a:r>
                  <a:endParaRPr lang="en-US" altLang="zh-CN" sz="2000" kern="0" dirty="0" smtClean="0">
                    <a:solidFill>
                      <a:srgbClr val="FEFED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cs typeface="Times New Roman" pitchFamily="18" charset="0"/>
                  </a:endParaRPr>
                </a:p>
              </p:txBody>
            </p:sp>
            <p:pic>
              <p:nvPicPr>
                <p:cNvPr id="41" name="Picture 2"/>
                <p:cNvPicPr>
                  <a:picLocks noChangeAspect="1" noChangeArrowheads="1"/>
                </p:cNvPicPr>
                <p:nvPr/>
              </p:nvPicPr>
              <p:blipFill>
                <a:blip r:embed="rId5" cstate="email">
                  <a:lum contrast="20000"/>
                </a:blip>
                <a:srcRect/>
                <a:stretch>
                  <a:fillRect/>
                </a:stretch>
              </p:blipFill>
              <p:spPr bwMode="auto">
                <a:xfrm>
                  <a:off x="4534937" y="3526966"/>
                  <a:ext cx="1871423" cy="1848531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sp>
            <p:nvSpPr>
              <p:cNvPr id="35" name="Rectangle 34"/>
              <p:cNvSpPr/>
              <p:nvPr/>
            </p:nvSpPr>
            <p:spPr>
              <a:xfrm>
                <a:off x="3436235" y="3837215"/>
                <a:ext cx="2269671" cy="2726871"/>
              </a:xfrm>
              <a:prstGeom prst="rect">
                <a:avLst/>
              </a:prstGeom>
              <a:gradFill flip="none" rotWithShape="1">
                <a:gsLst>
                  <a:gs pos="0">
                    <a:srgbClr val="03D4A8"/>
                  </a:gs>
                  <a:gs pos="25000">
                    <a:srgbClr val="21D6E0"/>
                  </a:gs>
                  <a:gs pos="75000">
                    <a:srgbClr val="0087E6"/>
                  </a:gs>
                  <a:gs pos="100000">
                    <a:srgbClr val="005CBF"/>
                  </a:gs>
                </a:gsLst>
                <a:lin ang="16200000" scaled="0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b" anchorCtr="1"/>
              <a:lstStyle/>
              <a:p>
                <a:pPr marL="0" lvl="1"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800" kern="0" dirty="0" smtClean="0">
                    <a:solidFill>
                      <a:srgbClr val="FEFED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cs typeface="Times New Roman" pitchFamily="18" charset="0"/>
                  </a:rPr>
                  <a:t>HKAEE –</a:t>
                </a:r>
                <a:br>
                  <a:rPr lang="en-US" sz="1800" kern="0" dirty="0" smtClean="0">
                    <a:solidFill>
                      <a:srgbClr val="FEFED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cs typeface="Times New Roman" pitchFamily="18" charset="0"/>
                  </a:rPr>
                </a:br>
                <a:r>
                  <a:rPr lang="en-US" sz="1800" b="1" kern="0" dirty="0" smtClean="0">
                    <a:solidFill>
                      <a:srgbClr val="FFFF00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cs typeface="Times New Roman" pitchFamily="18" charset="0"/>
                  </a:rPr>
                  <a:t>Silver Award </a:t>
                </a:r>
                <a:r>
                  <a:rPr lang="en-US" sz="1800" kern="0" dirty="0" smtClean="0">
                    <a:solidFill>
                      <a:srgbClr val="FEFEDA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Century Gothic" pitchFamily="34" charset="0"/>
                    <a:cs typeface="Times New Roman" pitchFamily="18" charset="0"/>
                  </a:rPr>
                  <a:t>(Manufacturing)</a:t>
                </a:r>
                <a:endParaRPr lang="en-US" altLang="zh-CN" sz="1800" dirty="0" smtClean="0">
                  <a:solidFill>
                    <a:srgbClr val="FEFEDA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  <a:cs typeface="Tahoma" pitchFamily="34" charset="0"/>
                </a:endParaRPr>
              </a:p>
            </p:txBody>
          </p:sp>
          <p:grpSp>
            <p:nvGrpSpPr>
              <p:cNvPr id="27" name="Group 25"/>
              <p:cNvGrpSpPr/>
              <p:nvPr/>
            </p:nvGrpSpPr>
            <p:grpSpPr>
              <a:xfrm>
                <a:off x="358412" y="870558"/>
                <a:ext cx="4131128" cy="2808515"/>
                <a:chOff x="358412" y="870558"/>
                <a:chExt cx="4131128" cy="2808515"/>
              </a:xfrm>
            </p:grpSpPr>
            <p:grpSp>
              <p:nvGrpSpPr>
                <p:cNvPr id="28" name="Group 33"/>
                <p:cNvGrpSpPr/>
                <p:nvPr/>
              </p:nvGrpSpPr>
              <p:grpSpPr>
                <a:xfrm>
                  <a:off x="358412" y="870558"/>
                  <a:ext cx="4131128" cy="2808515"/>
                  <a:chOff x="358412" y="786284"/>
                  <a:chExt cx="4131128" cy="2808515"/>
                </a:xfrm>
              </p:grpSpPr>
              <p:sp>
                <p:nvSpPr>
                  <p:cNvPr id="30" name="Rectangle 29"/>
                  <p:cNvSpPr/>
                  <p:nvPr/>
                </p:nvSpPr>
                <p:spPr>
                  <a:xfrm>
                    <a:off x="358412" y="786284"/>
                    <a:ext cx="4131128" cy="2808515"/>
                  </a:xfrm>
                  <a:prstGeom prst="rect">
                    <a:avLst/>
                  </a:prstGeom>
                  <a:gradFill flip="none" rotWithShape="1">
                    <a:gsLst>
                      <a:gs pos="0">
                        <a:srgbClr val="03D4A8"/>
                      </a:gs>
                      <a:gs pos="25000">
                        <a:srgbClr val="21D6E0"/>
                      </a:gs>
                      <a:gs pos="75000">
                        <a:srgbClr val="0087E6"/>
                      </a:gs>
                      <a:gs pos="100000">
                        <a:srgbClr val="005CBF"/>
                      </a:gs>
                    </a:gsLst>
                    <a:lin ang="16200000" scaled="0"/>
                    <a:tileRect/>
                  </a:gra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b" anchorCtr="1"/>
                  <a:lstStyle/>
                  <a:p>
                    <a:pPr marL="0" lvl="1" algn="ctr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altLang="zh-TW" sz="2000" kern="0" dirty="0" smtClean="0">
                        <a:solidFill>
                          <a:srgbClr val="FEFED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cs typeface="Times New Roman" pitchFamily="18" charset="0"/>
                      </a:rPr>
                      <a:t>Low Carbon Manufacturing </a:t>
                    </a:r>
                    <a:r>
                      <a:rPr lang="en-US" altLang="zh-TW" sz="2000" kern="0" dirty="0" err="1" smtClean="0">
                        <a:solidFill>
                          <a:srgbClr val="FEFEDA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entury Gothic" pitchFamily="34" charset="0"/>
                        <a:cs typeface="Times New Roman" pitchFamily="18" charset="0"/>
                      </a:rPr>
                      <a:t>Programme</a:t>
                    </a:r>
                    <a:endParaRPr lang="en-US" altLang="zh-TW" sz="2000" kern="0" dirty="0">
                      <a:solidFill>
                        <a:srgbClr val="FEFEDA"/>
                      </a:solidFill>
                      <a:effectLst>
                        <a:outerShdw blurRad="38100" dist="38100" dir="2700000" algn="tl">
                          <a:srgbClr val="000000">
                            <a:alpha val="43137"/>
                          </a:srgbClr>
                        </a:outerShdw>
                      </a:effectLst>
                      <a:latin typeface="Century Gothic" pitchFamily="34" charset="0"/>
                      <a:cs typeface="Times New Roman" pitchFamily="18" charset="0"/>
                    </a:endParaRPr>
                  </a:p>
                </p:txBody>
              </p:sp>
              <p:grpSp>
                <p:nvGrpSpPr>
                  <p:cNvPr id="32" name="Group 32"/>
                  <p:cNvGrpSpPr/>
                  <p:nvPr/>
                </p:nvGrpSpPr>
                <p:grpSpPr>
                  <a:xfrm>
                    <a:off x="555174" y="881742"/>
                    <a:ext cx="3755571" cy="1861458"/>
                    <a:chOff x="-898071" y="2873828"/>
                    <a:chExt cx="3755571" cy="1861458"/>
                  </a:xfrm>
                </p:grpSpPr>
                <p:sp>
                  <p:nvSpPr>
                    <p:cNvPr id="33" name="Rectangle 32"/>
                    <p:cNvSpPr/>
                    <p:nvPr/>
                  </p:nvSpPr>
                  <p:spPr>
                    <a:xfrm>
                      <a:off x="-898071" y="2873828"/>
                      <a:ext cx="3755571" cy="1861458"/>
                    </a:xfrm>
                    <a:prstGeom prst="rect">
                      <a:avLst/>
                    </a:prstGeom>
                    <a:solidFill>
                      <a:schemeClr val="tx1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pic>
                  <p:nvPicPr>
                    <p:cNvPr id="34" name="Picture 7" descr="WWF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 cstate="email"/>
                    <a:srcRect l="11752" r="16660"/>
                    <a:stretch>
                      <a:fillRect/>
                    </a:stretch>
                  </p:blipFill>
                  <p:spPr bwMode="auto">
                    <a:xfrm>
                      <a:off x="-861938" y="3168051"/>
                      <a:ext cx="875646" cy="12321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9525">
                      <a:noFill/>
                      <a:miter lim="800000"/>
                      <a:headEnd/>
                      <a:tailEnd/>
                    </a:ln>
                  </p:spPr>
                </p:pic>
              </p:grpSp>
            </p:grpSp>
            <p:pic>
              <p:nvPicPr>
                <p:cNvPr id="29" name="Picture 4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1488818" y="1030083"/>
                  <a:ext cx="2805111" cy="17603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</p:grp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612876" y="3831020"/>
              <a:ext cx="1889289" cy="13096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24" name="Group 23"/>
          <p:cNvGrpSpPr/>
          <p:nvPr/>
        </p:nvGrpSpPr>
        <p:grpSpPr>
          <a:xfrm>
            <a:off x="2569779" y="1844565"/>
            <a:ext cx="3941379" cy="3468414"/>
            <a:chOff x="1340069" y="3389586"/>
            <a:chExt cx="3941379" cy="3468414"/>
          </a:xfrm>
        </p:grpSpPr>
        <p:sp>
          <p:nvSpPr>
            <p:cNvPr id="26" name="7-Point Star 25"/>
            <p:cNvSpPr/>
            <p:nvPr/>
          </p:nvSpPr>
          <p:spPr bwMode="auto">
            <a:xfrm>
              <a:off x="1340069" y="3389586"/>
              <a:ext cx="3941379" cy="3468414"/>
            </a:xfrm>
            <a:prstGeom prst="star7">
              <a:avLst/>
            </a:prstGeom>
            <a:solidFill>
              <a:srgbClr val="FFC000"/>
            </a:solidFill>
            <a:ln w="12700" cap="sq" cmpd="sng" algn="ctr">
              <a:solidFill>
                <a:srgbClr val="92D05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1778817" y="4357648"/>
              <a:ext cx="3171555" cy="14157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TW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Totally </a:t>
              </a:r>
              <a:r>
                <a:rPr lang="en-US" altLang="zh-TW" sz="5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27</a:t>
              </a:r>
              <a:endParaRPr lang="en-US" altLang="zh-TW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  <a:p>
              <a:pPr algn="ctr"/>
              <a:r>
                <a:rPr lang="en-US" altLang="zh-TW" sz="32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entury Gothic" pitchFamily="34" charset="0"/>
                </a:rPr>
                <a:t>Eco-Awards</a:t>
              </a:r>
              <a:endPara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endParaRP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 bwMode="auto">
          <a:xfrm>
            <a:off x="1" y="1050587"/>
            <a:ext cx="9143999" cy="5220000"/>
          </a:xfrm>
          <a:prstGeom prst="round2DiagRect">
            <a:avLst>
              <a:gd name="adj1" fmla="val 10255"/>
              <a:gd name="adj2" fmla="val 0"/>
            </a:avLst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Title 1"/>
          <p:cNvSpPr txBox="1">
            <a:spLocks noGrp="1"/>
          </p:cNvSpPr>
          <p:nvPr>
            <p:ph type="title"/>
          </p:nvPr>
        </p:nvSpPr>
        <p:spPr bwMode="auto"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华文中宋" pitchFamily="2" charset="-122"/>
              </a:rPr>
              <a:t>Culture Building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4294967295"/>
          </p:nvPr>
        </p:nvSpPr>
        <p:spPr>
          <a:xfrm>
            <a:off x="-359924" y="1344316"/>
            <a:ext cx="5758774" cy="701040"/>
          </a:xfrm>
          <a:prstGeom prst="rect">
            <a:avLst/>
          </a:prstGeom>
          <a:noFill/>
        </p:spPr>
        <p:txBody>
          <a:bodyPr/>
          <a:lstStyle/>
          <a:p>
            <a:pPr marL="0" indent="0" algn="ctr" eaLnBrk="1" hangingPunct="1">
              <a:buFont typeface="Arial" pitchFamily="34" charset="0"/>
              <a:buNone/>
            </a:pPr>
            <a:r>
              <a:rPr lang="en-US" altLang="zh-CN" sz="2200" dirty="0" smtClean="0">
                <a:solidFill>
                  <a:srgbClr val="000066"/>
                </a:solidFill>
                <a:latin typeface="Century Gothic" pitchFamily="34" charset="0"/>
                <a:ea typeface="华文中宋" pitchFamily="2" charset="-122"/>
                <a:cs typeface="Times New Roman" pitchFamily="18" charset="0"/>
              </a:rPr>
              <a:t>Crystal Product Safety Requirement</a:t>
            </a:r>
            <a:endParaRPr lang="en-US" altLang="zh-TW" sz="2200" dirty="0" smtClean="0">
              <a:solidFill>
                <a:srgbClr val="000066"/>
              </a:solidFill>
              <a:latin typeface="Century Gothic" pitchFamily="34" charset="0"/>
              <a:ea typeface="华文中宋" pitchFamily="2" charset="-122"/>
              <a:cs typeface="Times New Roman" pitchFamily="18" charset="0"/>
            </a:endParaRPr>
          </a:p>
        </p:txBody>
      </p:sp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66553" y="3207107"/>
            <a:ext cx="4387176" cy="3081554"/>
          </a:xfrm>
          <a:prstGeom prst="round2Diag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4" name="Content Placeholder 2"/>
          <p:cNvSpPr txBox="1">
            <a:spLocks/>
          </p:cNvSpPr>
          <p:nvPr/>
        </p:nvSpPr>
        <p:spPr>
          <a:xfrm>
            <a:off x="4922197" y="1897613"/>
            <a:ext cx="4221804" cy="1264920"/>
          </a:xfrm>
          <a:prstGeom prst="rect">
            <a:avLst/>
          </a:prstGeom>
        </p:spPr>
        <p:txBody>
          <a:bodyPr/>
          <a:lstStyle/>
          <a:p>
            <a:pPr marR="0" lvl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Arial" pitchFamily="34" charset="0"/>
              <a:buNone/>
              <a:defRPr/>
            </a:pPr>
            <a:r>
              <a:rPr kumimoji="0" lang="en-US" altLang="zh-CN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uLnTx/>
                <a:uFillTx/>
                <a:latin typeface="Century Gothic" pitchFamily="34" charset="0"/>
                <a:ea typeface="华文中宋" pitchFamily="2" charset="-122"/>
                <a:cs typeface="Times New Roman" pitchFamily="18" charset="0"/>
              </a:rPr>
              <a:t>Environmental</a:t>
            </a:r>
            <a:r>
              <a:rPr kumimoji="0" lang="en-US" altLang="zh-CN" b="0" i="0" u="none" strike="noStrike" kern="0" cap="none" spc="0" normalizeH="0" noProof="0" dirty="0" smtClean="0">
                <a:ln>
                  <a:noFill/>
                </a:ln>
                <a:solidFill>
                  <a:srgbClr val="000066"/>
                </a:solidFill>
                <a:uLnTx/>
                <a:uFillTx/>
                <a:latin typeface="Century Gothic" pitchFamily="34" charset="0"/>
                <a:ea typeface="华文中宋" pitchFamily="2" charset="-122"/>
                <a:cs typeface="Times New Roman" pitchFamily="18" charset="0"/>
              </a:rPr>
              <a:t> &amp; Chemical Safety Seminars</a:t>
            </a:r>
            <a:endParaRPr kumimoji="0" lang="en-US" altLang="zh-CN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uLnTx/>
              <a:uFillTx/>
              <a:latin typeface="Century Gothic" pitchFamily="34" charset="0"/>
              <a:ea typeface="华文中宋" pitchFamily="2" charset="-122"/>
              <a:cs typeface="Times New Roman" pitchFamily="18" charset="0"/>
            </a:endParaRPr>
          </a:p>
          <a:p>
            <a:pPr marL="571500" marR="0" lvl="0" indent="-5715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altLang="zh-TW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uLnTx/>
                <a:uFillTx/>
                <a:latin typeface="Century Gothic" pitchFamily="34" charset="0"/>
                <a:ea typeface="华文中宋" pitchFamily="2" charset="-122"/>
                <a:cs typeface="Times New Roman" pitchFamily="18" charset="0"/>
              </a:rPr>
              <a:t>(Employees, factories &amp; suppliers)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155649" y="1780157"/>
            <a:ext cx="5944836" cy="391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ContrastingRightFacing">
              <a:rot lat="600000" lon="19200000" rev="0"/>
            </a:camera>
            <a:lightRig rig="threePt" dir="t"/>
          </a:scene3d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build="p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 bwMode="auto">
          <a:xfrm>
            <a:off x="1" y="1050587"/>
            <a:ext cx="9143999" cy="5220000"/>
          </a:xfrm>
          <a:prstGeom prst="round2DiagRect">
            <a:avLst>
              <a:gd name="adj1" fmla="val 10255"/>
              <a:gd name="adj2" fmla="val 0"/>
            </a:avLst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itle 1"/>
          <p:cNvSpPr txBox="1">
            <a:spLocks noGrp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anchor="t" anchorCtr="0"/>
          <a:lstStyle/>
          <a:p>
            <a:pPr>
              <a:defRPr/>
            </a:pPr>
            <a:r>
              <a:rPr lang="en-US" altLang="zh-CN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entury Gothic" pitchFamily="34" charset="0"/>
                <a:ea typeface="华文中宋" pitchFamily="2" charset="-122"/>
                <a:cs typeface="Times New Roman" pitchFamily="18" charset="0"/>
              </a:rPr>
              <a:t>Green Culture</a:t>
            </a:r>
          </a:p>
        </p:txBody>
      </p:sp>
      <p:grpSp>
        <p:nvGrpSpPr>
          <p:cNvPr id="2" name="Group 9"/>
          <p:cNvGrpSpPr/>
          <p:nvPr/>
        </p:nvGrpSpPr>
        <p:grpSpPr>
          <a:xfrm>
            <a:off x="236491" y="1056290"/>
            <a:ext cx="8650453" cy="5240030"/>
            <a:chOff x="-204957" y="1056290"/>
            <a:chExt cx="8650453" cy="5240030"/>
          </a:xfrm>
        </p:grpSpPr>
        <p:pic>
          <p:nvPicPr>
            <p:cNvPr id="82946" name="Picture 1"/>
            <p:cNvPicPr>
              <a:picLocks noChangeAspect="1" noChangeArrowheads="1"/>
            </p:cNvPicPr>
            <p:nvPr/>
          </p:nvPicPr>
          <p:blipFill>
            <a:blip r:embed="rId2" cstate="print">
              <a:lum bright="10000" contrast="20000"/>
            </a:blip>
            <a:srcRect/>
            <a:stretch>
              <a:fillRect/>
            </a:stretch>
          </p:blipFill>
          <p:spPr bwMode="auto">
            <a:xfrm>
              <a:off x="-204957" y="1056939"/>
              <a:ext cx="5892327" cy="5223600"/>
            </a:xfrm>
            <a:prstGeom prst="round2DiagRect">
              <a:avLst>
                <a:gd name="adj1" fmla="val 3428"/>
                <a:gd name="adj2" fmla="val 0"/>
              </a:avLst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8"/>
            <p:cNvGrpSpPr/>
            <p:nvPr/>
          </p:nvGrpSpPr>
          <p:grpSpPr>
            <a:xfrm>
              <a:off x="5754408" y="1056290"/>
              <a:ext cx="2691088" cy="5240030"/>
              <a:chOff x="5535348" y="551811"/>
              <a:chExt cx="2880002" cy="5744509"/>
            </a:xfrm>
          </p:grpSpPr>
          <p:pic>
            <p:nvPicPr>
              <p:cNvPr id="82947" name="Picture 2" descr="I:\DCIM\101MSDCF\DSC01726.JP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535349" y="4635767"/>
                <a:ext cx="2880001" cy="1660553"/>
              </a:xfrm>
              <a:prstGeom prst="round2DiagRect">
                <a:avLst>
                  <a:gd name="adj1" fmla="val 4164"/>
                  <a:gd name="adj2" fmla="val 0"/>
                </a:avLst>
              </a:prstGeom>
              <a:noFill/>
              <a:ln w="190500" cap="sq">
                <a:noFill/>
                <a:miter lim="800000"/>
                <a:headEnd/>
                <a:tailEnd/>
              </a:ln>
            </p:spPr>
          </p:pic>
          <p:pic>
            <p:nvPicPr>
              <p:cNvPr id="82948" name="Picture 3" descr="I:\DCIM\101MSDCF\DSC01724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5535349" y="2699467"/>
                <a:ext cx="2880001" cy="1942483"/>
              </a:xfrm>
              <a:prstGeom prst="rect">
                <a:avLst/>
              </a:prstGeom>
              <a:noFill/>
              <a:ln w="190500" cap="sq">
                <a:noFill/>
                <a:miter lim="800000"/>
                <a:headEnd/>
                <a:tailEnd/>
              </a:ln>
            </p:spPr>
          </p:pic>
          <p:pic>
            <p:nvPicPr>
              <p:cNvPr id="82949" name="Picture 1" descr="d:\Documents and Settings\cwhchan\Desktop\YD Roof\天台花园3.jp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535348" y="551811"/>
                <a:ext cx="2880001" cy="2136731"/>
              </a:xfrm>
              <a:prstGeom prst="rect">
                <a:avLst/>
              </a:prstGeom>
              <a:noFill/>
              <a:ln w="190500" cap="sq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6383" y="269071"/>
            <a:ext cx="8229600" cy="1005251"/>
          </a:xfrm>
        </p:spPr>
        <p:txBody>
          <a:bodyPr/>
          <a:lstStyle/>
          <a:p>
            <a:pPr>
              <a:defRPr/>
            </a:pPr>
            <a:r>
              <a:rPr lang="en-US" altLang="zh-C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华文中宋" pitchFamily="2" charset="-122"/>
              </a:rPr>
              <a:t>Eco–Jeans Project with Marks &amp; Spencer</a:t>
            </a:r>
          </a:p>
        </p:txBody>
      </p:sp>
      <p:sp>
        <p:nvSpPr>
          <p:cNvPr id="4" name="Round Diagonal Corner Rectangle 3"/>
          <p:cNvSpPr/>
          <p:nvPr/>
        </p:nvSpPr>
        <p:spPr bwMode="auto">
          <a:xfrm>
            <a:off x="1" y="1050587"/>
            <a:ext cx="9143999" cy="5220000"/>
          </a:xfrm>
          <a:prstGeom prst="round2DiagRect">
            <a:avLst>
              <a:gd name="adj1" fmla="val 10255"/>
              <a:gd name="adj2" fmla="val 0"/>
            </a:avLst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altLang="zh-CN" sz="2000" b="1" dirty="0" smtClean="0">
              <a:solidFill>
                <a:srgbClr val="000066"/>
              </a:solidFill>
              <a:latin typeface="Century Gothic" pitchFamily="34" charset="0"/>
              <a:ea typeface="华文中宋"/>
              <a:cs typeface="华文中宋"/>
            </a:endParaRPr>
          </a:p>
        </p:txBody>
      </p:sp>
      <p:pic>
        <p:nvPicPr>
          <p:cNvPr id="96258" name="Picture 2" descr="cid:image015.png@01CC0BD5.611C358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721812" y="1964986"/>
            <a:ext cx="2422188" cy="18871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 descr="cid:image015.png@01CC0BD5.611C3580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21813" y="3852152"/>
            <a:ext cx="2422187" cy="19260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62646" y="1673157"/>
            <a:ext cx="6571030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800" b="1" dirty="0" smtClean="0">
                <a:solidFill>
                  <a:schemeClr val="bg1">
                    <a:lumMod val="50000"/>
                  </a:schemeClr>
                </a:solidFill>
                <a:latin typeface="Century Gothic" pitchFamily="34" charset="0"/>
                <a:ea typeface="华文中宋"/>
                <a:cs typeface="华文中宋"/>
              </a:rPr>
              <a:t>The Plan A attributes:</a:t>
            </a:r>
          </a:p>
          <a:p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75000"/>
              <a:buFont typeface="Wingdings" pitchFamily="2" charset="2"/>
              <a:buChar char="n"/>
            </a:pPr>
            <a:r>
              <a:rPr lang="en-US" altLang="zh-CN" b="1" dirty="0" smtClean="0">
                <a:solidFill>
                  <a:srgbClr val="000066"/>
                </a:solidFill>
                <a:latin typeface="Century Gothic" pitchFamily="34" charset="0"/>
                <a:ea typeface="华文中宋"/>
                <a:cs typeface="华文中宋"/>
              </a:rPr>
              <a:t>Recycled cotton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75000"/>
              <a:buFont typeface="Wingdings" pitchFamily="2" charset="2"/>
              <a:buChar char="n"/>
            </a:pPr>
            <a:r>
              <a:rPr lang="en-US" altLang="zh-CN" b="1" dirty="0" smtClean="0">
                <a:solidFill>
                  <a:srgbClr val="000066"/>
                </a:solidFill>
                <a:latin typeface="Century Gothic" pitchFamily="34" charset="0"/>
                <a:ea typeface="华文中宋"/>
                <a:cs typeface="华文中宋"/>
              </a:rPr>
              <a:t>Less carbon emission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75000"/>
              <a:buFont typeface="Wingdings" pitchFamily="2" charset="2"/>
              <a:buChar char="n"/>
            </a:pPr>
            <a:r>
              <a:rPr lang="en-US" altLang="zh-CN" b="1" dirty="0" smtClean="0">
                <a:solidFill>
                  <a:srgbClr val="000066"/>
                </a:solidFill>
                <a:latin typeface="Century Gothic" pitchFamily="34" charset="0"/>
                <a:ea typeface="华文中宋"/>
                <a:cs typeface="华文中宋"/>
              </a:rPr>
              <a:t>Less water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75000"/>
              <a:buFont typeface="Wingdings" pitchFamily="2" charset="2"/>
              <a:buChar char="n"/>
            </a:pPr>
            <a:r>
              <a:rPr lang="en-US" altLang="zh-CN" b="1" dirty="0" smtClean="0">
                <a:solidFill>
                  <a:srgbClr val="000066"/>
                </a:solidFill>
                <a:latin typeface="Century Gothic" pitchFamily="34" charset="0"/>
                <a:ea typeface="华文中宋"/>
                <a:cs typeface="华文中宋"/>
              </a:rPr>
              <a:t>New design of sustainable packaging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75000"/>
              <a:buFont typeface="Wingdings" pitchFamily="2" charset="2"/>
              <a:buChar char="n"/>
            </a:pPr>
            <a:r>
              <a:rPr lang="en-US" altLang="zh-CN" b="1" dirty="0" smtClean="0">
                <a:solidFill>
                  <a:srgbClr val="000066"/>
                </a:solidFill>
                <a:latin typeface="Century Gothic" pitchFamily="34" charset="0"/>
                <a:ea typeface="华文中宋"/>
                <a:cs typeface="华文中宋"/>
              </a:rPr>
              <a:t>Green logistics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2385" y="5175114"/>
            <a:ext cx="637546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803275" indent="-803275"/>
            <a:r>
              <a:rPr lang="en-US" altLang="zh-CN" sz="40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+</a:t>
            </a:r>
            <a:r>
              <a:rPr lang="en-US" altLang="zh-CN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Sweater Factory in Sri Lanka</a:t>
            </a:r>
            <a:br>
              <a:rPr lang="en-US" altLang="zh-CN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</a:br>
            <a:r>
              <a:rPr lang="en-US" altLang="zh-CN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 </a:t>
            </a:r>
            <a:r>
              <a:rPr lang="en-US" altLang="zh-CN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sym typeface="Wingdings" pitchFamily="2" charset="2"/>
              </a:rPr>
              <a:t> </a:t>
            </a:r>
            <a:r>
              <a:rPr lang="en-US" altLang="zh-CN" sz="28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Plan A Eco Attribute Factory</a:t>
            </a:r>
            <a:endParaRPr lang="en-US" sz="2800" b="1" dirty="0" smtClean="0">
              <a:solidFill>
                <a:srgbClr val="0099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</p:txBody>
      </p:sp>
    </p:spTree>
  </p:cSld>
  <p:clrMapOvr>
    <a:overrideClrMapping bg1="dk2" tx1="lt1" bg2="dk1" tx2="lt2" accent1="accent1" accent2="accent2" accent3="accent3" accent4="accent4" accent5="accent5" accent6="accent6" hlink="hlink" folHlink="folHlink"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2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62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4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2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2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2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3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 Diagonal Corner Rectangle 5"/>
          <p:cNvSpPr/>
          <p:nvPr/>
        </p:nvSpPr>
        <p:spPr bwMode="auto">
          <a:xfrm>
            <a:off x="1" y="1050587"/>
            <a:ext cx="9143999" cy="5220000"/>
          </a:xfrm>
          <a:prstGeom prst="round2DiagRect">
            <a:avLst>
              <a:gd name="adj1" fmla="val 10255"/>
              <a:gd name="adj2" fmla="val 0"/>
            </a:avLst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962330" y="1176453"/>
            <a:ext cx="2753653" cy="39044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itle 1"/>
          <p:cNvSpPr txBox="1"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72373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华文中宋" pitchFamily="2" charset="-122"/>
              </a:rPr>
              <a:t>Our journey goes on……</a:t>
            </a:r>
          </a:p>
        </p:txBody>
      </p:sp>
      <p:sp>
        <p:nvSpPr>
          <p:cNvPr id="56321" name="Content Placeholder 2"/>
          <p:cNvSpPr>
            <a:spLocks noGrp="1"/>
          </p:cNvSpPr>
          <p:nvPr>
            <p:ph idx="4294967295"/>
          </p:nvPr>
        </p:nvSpPr>
        <p:spPr>
          <a:xfrm>
            <a:off x="444103" y="1508760"/>
            <a:ext cx="6591179" cy="3383280"/>
          </a:xfrm>
          <a:prstGeom prst="rect">
            <a:avLst/>
          </a:prstGeom>
        </p:spPr>
        <p:txBody>
          <a:bodyPr/>
          <a:lstStyle/>
          <a:p>
            <a:pPr eaLnBrk="1" hangingPunct="1">
              <a:spcBef>
                <a:spcPts val="1200"/>
              </a:spcBef>
              <a:spcAft>
                <a:spcPts val="1200"/>
              </a:spcAft>
              <a:buFont typeface="Arial" charset="0"/>
              <a:buNone/>
            </a:pPr>
            <a:r>
              <a:rPr lang="en-US" altLang="zh-CN" b="1" dirty="0" smtClean="0">
                <a:solidFill>
                  <a:srgbClr val="000066"/>
                </a:solidFill>
                <a:latin typeface="Century Gothic" pitchFamily="34" charset="0"/>
                <a:ea typeface="华文中宋"/>
                <a:cs typeface="华文中宋"/>
              </a:rPr>
              <a:t>For sustainable development:</a:t>
            </a:r>
            <a:endParaRPr lang="en-US" b="1" dirty="0" smtClean="0">
              <a:solidFill>
                <a:srgbClr val="000066"/>
              </a:solidFill>
              <a:latin typeface="Century Gothic" pitchFamily="34" charset="0"/>
              <a:ea typeface="华文中宋"/>
              <a:cs typeface="华文中宋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altLang="zh-CN" b="1" dirty="0" smtClean="0">
                <a:solidFill>
                  <a:srgbClr val="000066"/>
                </a:solidFill>
                <a:latin typeface="Century Gothic" pitchFamily="34" charset="0"/>
                <a:ea typeface="华文中宋"/>
                <a:cs typeface="华文中宋"/>
              </a:rPr>
              <a:t>The Environment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altLang="zh-CN" b="1" dirty="0" smtClean="0">
                <a:solidFill>
                  <a:srgbClr val="000066"/>
                </a:solidFill>
                <a:latin typeface="Century Gothic" pitchFamily="34" charset="0"/>
                <a:ea typeface="华文中宋"/>
                <a:cs typeface="华文中宋"/>
              </a:rPr>
              <a:t>Community Engagement</a:t>
            </a:r>
            <a:endParaRPr lang="en-US" sz="2200" b="1" dirty="0" smtClean="0">
              <a:solidFill>
                <a:srgbClr val="000066"/>
              </a:solidFill>
              <a:latin typeface="Century Gothic" pitchFamily="34" charset="0"/>
              <a:ea typeface="华文中宋"/>
              <a:cs typeface="华文中宋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altLang="zh-CN" b="1" dirty="0" smtClean="0">
                <a:solidFill>
                  <a:srgbClr val="000066"/>
                </a:solidFill>
                <a:latin typeface="Century Gothic" pitchFamily="34" charset="0"/>
                <a:ea typeface="华文中宋"/>
                <a:cs typeface="华文中宋"/>
              </a:rPr>
              <a:t>Employee Care</a:t>
            </a:r>
            <a:endParaRPr lang="en-US" sz="2200" b="1" dirty="0" smtClean="0">
              <a:solidFill>
                <a:srgbClr val="000066"/>
              </a:solidFill>
              <a:latin typeface="Century Gothic" pitchFamily="34" charset="0"/>
              <a:ea typeface="华文中宋"/>
              <a:cs typeface="华文中宋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altLang="zh-CN" b="1" dirty="0" smtClean="0">
                <a:solidFill>
                  <a:srgbClr val="000066"/>
                </a:solidFill>
                <a:latin typeface="Century Gothic" pitchFamily="34" charset="0"/>
                <a:ea typeface="华文中宋"/>
                <a:cs typeface="华文中宋"/>
              </a:rPr>
              <a:t>Product Integrity</a:t>
            </a:r>
            <a:endParaRPr lang="en-US" sz="2200" b="1" dirty="0" smtClean="0">
              <a:solidFill>
                <a:srgbClr val="000066"/>
              </a:solidFill>
              <a:latin typeface="Century Gothic" pitchFamily="34" charset="0"/>
              <a:ea typeface="华文中宋"/>
              <a:cs typeface="华文中宋"/>
            </a:endParaRP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</a:pPr>
            <a:r>
              <a:rPr lang="en-US" altLang="zh-CN" b="1" dirty="0" smtClean="0">
                <a:solidFill>
                  <a:srgbClr val="000066"/>
                </a:solidFill>
                <a:latin typeface="Century Gothic" pitchFamily="34" charset="0"/>
                <a:ea typeface="华文中宋"/>
                <a:cs typeface="华文中宋"/>
              </a:rPr>
              <a:t>Innovation</a:t>
            </a:r>
            <a:endParaRPr lang="en-US" sz="2200" b="1" dirty="0" smtClean="0">
              <a:solidFill>
                <a:srgbClr val="000066"/>
              </a:solidFill>
              <a:latin typeface="Century Gothic" pitchFamily="34" charset="0"/>
              <a:ea typeface="华文中宋"/>
              <a:cs typeface="华文中宋"/>
            </a:endParaRP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spcAft>
                <a:spcPts val="1200"/>
              </a:spcAft>
              <a:buFont typeface="Arial" charset="0"/>
              <a:buNone/>
            </a:pPr>
            <a:endParaRPr lang="en-US" altLang="zh-TW" sz="2000" b="1" dirty="0" smtClean="0">
              <a:solidFill>
                <a:srgbClr val="000066"/>
              </a:solidFill>
              <a:latin typeface="Century Gothic" pitchFamily="34" charset="0"/>
              <a:ea typeface="华文中宋"/>
              <a:cs typeface="华文中宋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" y="5560839"/>
            <a:ext cx="91440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Clr>
                <a:srgbClr val="6699FF"/>
              </a:buClr>
              <a:defRPr/>
            </a:pP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“Being Responsible  – </a:t>
            </a:r>
            <a:r>
              <a:rPr lang="en-US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32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perfect business sense”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6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6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6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63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6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6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63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3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6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6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63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6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6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63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6321" grpId="0" uiExpand="1" build="p"/>
      <p:bldP spid="1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 bwMode="auto">
          <a:xfrm>
            <a:off x="1" y="1099225"/>
            <a:ext cx="9143999" cy="5220000"/>
          </a:xfrm>
          <a:prstGeom prst="round2DiagRect">
            <a:avLst>
              <a:gd name="adj1" fmla="val 10255"/>
              <a:gd name="adj2" fmla="val 0"/>
            </a:avLst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24305" y="1896894"/>
            <a:ext cx="5927833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75000"/>
              <a:buFont typeface="Wingdings" pitchFamily="2" charset="2"/>
              <a:buChar char="n"/>
            </a:pPr>
            <a:r>
              <a:rPr lang="en-US" altLang="zh-CN" b="1" dirty="0" smtClean="0">
                <a:solidFill>
                  <a:srgbClr val="000066"/>
                </a:solidFill>
                <a:latin typeface="Century Gothic" pitchFamily="34" charset="0"/>
                <a:ea typeface="华文中宋"/>
                <a:cs typeface="华文中宋"/>
              </a:rPr>
              <a:t>Low Carbon Manufacturing</a:t>
            </a:r>
          </a:p>
          <a:p>
            <a:pPr marL="930275" lvl="2" indent="-354013" eaLnBrk="0" hangingPunct="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75000"/>
              <a:buFont typeface="Wingdings" pitchFamily="2" charset="2"/>
              <a:buChar char="v"/>
              <a:defRPr/>
            </a:pPr>
            <a:r>
              <a:rPr lang="en-US" altLang="zh-CN" sz="2000" dirty="0" smtClean="0">
                <a:solidFill>
                  <a:srgbClr val="000066"/>
                </a:solidFill>
                <a:latin typeface="Century Gothic" pitchFamily="34" charset="0"/>
                <a:ea typeface="华文中宋"/>
                <a:cs typeface="华文中宋"/>
              </a:rPr>
              <a:t>ISO 50001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75000"/>
              <a:buFont typeface="Wingdings" pitchFamily="2" charset="2"/>
              <a:buChar char="n"/>
            </a:pPr>
            <a:r>
              <a:rPr lang="en-US" altLang="zh-CN" b="1" dirty="0" smtClean="0">
                <a:solidFill>
                  <a:srgbClr val="000066"/>
                </a:solidFill>
                <a:latin typeface="Century Gothic" pitchFamily="34" charset="0"/>
                <a:ea typeface="华文中宋"/>
                <a:cs typeface="华文中宋"/>
              </a:rPr>
              <a:t>Next 5-Year target</a:t>
            </a:r>
          </a:p>
          <a:p>
            <a:pPr marL="930275" lvl="2" indent="-354013" eaLnBrk="0" hangingPunct="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75000"/>
              <a:buFont typeface="Wingdings" pitchFamily="2" charset="2"/>
              <a:buChar char="v"/>
              <a:defRPr/>
            </a:pPr>
            <a:r>
              <a:rPr lang="en-US" altLang="zh-CN" sz="2000" dirty="0" smtClean="0">
                <a:solidFill>
                  <a:srgbClr val="000066"/>
                </a:solidFill>
                <a:latin typeface="Century Gothic" pitchFamily="34" charset="0"/>
                <a:ea typeface="华文中宋"/>
                <a:cs typeface="华文中宋"/>
              </a:rPr>
              <a:t>Water</a:t>
            </a:r>
          </a:p>
          <a:p>
            <a:pPr marL="930275" lvl="2" indent="-354013" eaLnBrk="0" hangingPunct="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75000"/>
              <a:buFont typeface="Wingdings" pitchFamily="2" charset="2"/>
              <a:buChar char="v"/>
              <a:defRPr/>
            </a:pPr>
            <a:r>
              <a:rPr lang="en-US" altLang="zh-CN" sz="2000" dirty="0" smtClean="0">
                <a:solidFill>
                  <a:srgbClr val="000066"/>
                </a:solidFill>
                <a:latin typeface="Century Gothic" pitchFamily="34" charset="0"/>
                <a:ea typeface="华文中宋"/>
                <a:cs typeface="华文中宋"/>
              </a:rPr>
              <a:t>Zero Landfill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75000"/>
              <a:buFont typeface="Wingdings" pitchFamily="2" charset="2"/>
              <a:buChar char="n"/>
            </a:pPr>
            <a:r>
              <a:rPr lang="en-US" altLang="zh-CN" b="1" dirty="0" smtClean="0">
                <a:solidFill>
                  <a:srgbClr val="000066"/>
                </a:solidFill>
                <a:latin typeface="Century Gothic" pitchFamily="34" charset="0"/>
                <a:ea typeface="华文中宋"/>
                <a:cs typeface="华文中宋"/>
              </a:rPr>
              <a:t>Chemical Management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75000"/>
              <a:buFont typeface="Wingdings" pitchFamily="2" charset="2"/>
              <a:buChar char="n"/>
            </a:pPr>
            <a:r>
              <a:rPr lang="en-US" altLang="zh-CN" b="1" dirty="0" smtClean="0">
                <a:solidFill>
                  <a:srgbClr val="000066"/>
                </a:solidFill>
                <a:latin typeface="Century Gothic" pitchFamily="34" charset="0"/>
                <a:ea typeface="华文中宋"/>
                <a:cs typeface="华文中宋"/>
              </a:rPr>
              <a:t>Supplier Collaboration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75000"/>
              <a:buFont typeface="Wingdings" pitchFamily="2" charset="2"/>
              <a:buChar char="v"/>
            </a:pPr>
            <a:r>
              <a:rPr lang="en-US" altLang="zh-CN" b="1" dirty="0" smtClean="0">
                <a:solidFill>
                  <a:srgbClr val="000066"/>
                </a:solidFill>
                <a:latin typeface="Century Gothic" pitchFamily="34" charset="0"/>
                <a:ea typeface="华文中宋"/>
                <a:cs typeface="华文中宋"/>
              </a:rPr>
              <a:t> </a:t>
            </a:r>
            <a:r>
              <a:rPr lang="en-US" altLang="zh-CN" dirty="0" smtClean="0">
                <a:solidFill>
                  <a:srgbClr val="000066"/>
                </a:solidFill>
                <a:latin typeface="Century Gothic" pitchFamily="34" charset="0"/>
                <a:ea typeface="华文中宋"/>
                <a:cs typeface="华文中宋"/>
              </a:rPr>
              <a:t>More sustainable practices</a:t>
            </a:r>
          </a:p>
        </p:txBody>
      </p:sp>
      <p:pic>
        <p:nvPicPr>
          <p:cNvPr id="9" name="Picture 8" descr="strap_futureperspective_v2.jpg"/>
          <p:cNvPicPr>
            <a:picLocks noChangeAspect="1"/>
          </p:cNvPicPr>
          <p:nvPr/>
        </p:nvPicPr>
        <p:blipFill>
          <a:blip r:embed="rId3" cstate="print"/>
          <a:srcRect t="12132"/>
          <a:stretch>
            <a:fillRect/>
          </a:stretch>
        </p:blipFill>
        <p:spPr>
          <a:xfrm>
            <a:off x="0" y="0"/>
            <a:ext cx="9140462" cy="1741251"/>
          </a:xfrm>
          <a:prstGeom prst="rect">
            <a:avLst/>
          </a:prstGeom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/>
          <p:cNvSpPr/>
          <p:nvPr/>
        </p:nvSpPr>
        <p:spPr bwMode="auto">
          <a:xfrm>
            <a:off x="1" y="1050587"/>
            <a:ext cx="9143999" cy="5220000"/>
          </a:xfrm>
          <a:prstGeom prst="round2DiagRect">
            <a:avLst>
              <a:gd name="adj1" fmla="val 10255"/>
              <a:gd name="adj2" fmla="val 0"/>
            </a:avLst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aphicFrame>
        <p:nvGraphicFramePr>
          <p:cNvPr id="20" name="Diagram 19"/>
          <p:cNvGraphicFramePr/>
          <p:nvPr/>
        </p:nvGraphicFramePr>
        <p:xfrm>
          <a:off x="272370" y="175098"/>
          <a:ext cx="8599251" cy="5632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" name="Group 22"/>
          <p:cNvGrpSpPr/>
          <p:nvPr/>
        </p:nvGrpSpPr>
        <p:grpSpPr>
          <a:xfrm>
            <a:off x="463381" y="4157348"/>
            <a:ext cx="8389974" cy="1781953"/>
            <a:chOff x="501817" y="4420004"/>
            <a:chExt cx="8389974" cy="1781953"/>
          </a:xfrm>
        </p:grpSpPr>
        <p:pic>
          <p:nvPicPr>
            <p:cNvPr id="7181" name="Picture 54" descr="00_051279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5506058" y="4420004"/>
              <a:ext cx="1781175" cy="1781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2" name="Picture 55" descr="Picture2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1914085" y="4719030"/>
              <a:ext cx="1762125" cy="1284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3" name="Picture 57" descr="barrett_sweater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 cstate="email"/>
            <a:srcRect/>
            <a:stretch>
              <a:fillRect/>
            </a:stretch>
          </p:blipFill>
          <p:spPr bwMode="auto">
            <a:xfrm>
              <a:off x="3864178" y="4542816"/>
              <a:ext cx="1580134" cy="16591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4" name="Picture 60" descr="11"/>
            <p:cNvPicPr>
              <a:picLocks noChangeAspect="1" noChangeArrowheads="1"/>
            </p:cNvPicPr>
            <p:nvPr/>
          </p:nvPicPr>
          <p:blipFill>
            <a:blip r:embed="rId12" cstate="email"/>
            <a:srcRect/>
            <a:stretch>
              <a:fillRect/>
            </a:stretch>
          </p:blipFill>
          <p:spPr bwMode="auto">
            <a:xfrm>
              <a:off x="7474153" y="4470197"/>
              <a:ext cx="1417638" cy="1673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185" name="Picture 64" descr="bra sale: Sew-Free Tailored Minimizer® Bra w/ Embroidery">
              <a:hlinkClick r:id="rId13" tooltip="bra sale: Sew-Free Tailored Minimizer® Bra w/ Embroidery"/>
            </p:cNvPr>
            <p:cNvPicPr>
              <a:picLocks noChangeAspect="1" noChangeArrowheads="1"/>
            </p:cNvPicPr>
            <p:nvPr/>
          </p:nvPicPr>
          <p:blipFill>
            <a:blip r:embed="rId14" cstate="email"/>
            <a:srcRect/>
            <a:stretch>
              <a:fillRect/>
            </a:stretch>
          </p:blipFill>
          <p:spPr bwMode="auto">
            <a:xfrm>
              <a:off x="501817" y="4703763"/>
              <a:ext cx="931862" cy="13255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1" name="Rectangle 20"/>
          <p:cNvSpPr/>
          <p:nvPr/>
        </p:nvSpPr>
        <p:spPr>
          <a:xfrm>
            <a:off x="1793281" y="1449430"/>
            <a:ext cx="5376008" cy="1108954"/>
          </a:xfrm>
          <a:prstGeom prst="rect">
            <a:avLst/>
          </a:prstGeom>
          <a:blipFill rotWithShape="0">
            <a:blip r:embed="rId15" cstate="email"/>
            <a:stretch>
              <a:fillRect/>
            </a:stretch>
          </a:blipFill>
          <a:ln>
            <a:noFill/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2" name="Title 1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华文中宋" pitchFamily="2" charset="-122"/>
              </a:rPr>
              <a:t>About Crystal</a:t>
            </a:r>
            <a:endParaRPr lang="en-US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华文中宋" pitchFamily="2" charset="-122"/>
            </a:endParaRP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0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ound Diagonal Corner Rectangle 26"/>
          <p:cNvSpPr/>
          <p:nvPr/>
        </p:nvSpPr>
        <p:spPr bwMode="auto">
          <a:xfrm>
            <a:off x="1" y="1050587"/>
            <a:ext cx="9143999" cy="5220000"/>
          </a:xfrm>
          <a:prstGeom prst="round2DiagRect">
            <a:avLst>
              <a:gd name="adj1" fmla="val 10255"/>
              <a:gd name="adj2" fmla="val 0"/>
            </a:avLst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华文中宋" pitchFamily="2" charset="-122"/>
              </a:rPr>
              <a:t>Global Customer</a:t>
            </a:r>
            <a:r>
              <a:rPr lang="zh-CN" alt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华文中宋" pitchFamily="2" charset="-122"/>
              </a:rPr>
              <a:t> </a:t>
            </a: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华文中宋" pitchFamily="2" charset="-122"/>
              </a:rPr>
              <a:t>Base</a:t>
            </a:r>
            <a:endParaRPr lang="en-US" altLang="zh-CN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华文中宋" pitchFamily="2" charset="-122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546309" y="1240971"/>
            <a:ext cx="8039349" cy="4399999"/>
            <a:chOff x="546309" y="1240971"/>
            <a:chExt cx="8039349" cy="4399999"/>
          </a:xfrm>
        </p:grpSpPr>
        <p:grpSp>
          <p:nvGrpSpPr>
            <p:cNvPr id="40" name="Group 39"/>
            <p:cNvGrpSpPr/>
            <p:nvPr/>
          </p:nvGrpSpPr>
          <p:grpSpPr>
            <a:xfrm>
              <a:off x="546309" y="1240971"/>
              <a:ext cx="8039349" cy="4399999"/>
              <a:chOff x="452012" y="1209586"/>
              <a:chExt cx="8039349" cy="4667152"/>
            </a:xfrm>
          </p:grpSpPr>
          <p:pic>
            <p:nvPicPr>
              <p:cNvPr id="12" name="Picture 5" descr="vf_logo"/>
              <p:cNvPicPr>
                <a:picLocks noChangeAspect="1" noChangeArrowheads="1"/>
              </p:cNvPicPr>
              <p:nvPr/>
            </p:nvPicPr>
            <p:blipFill>
              <a:blip r:embed="rId3" cstate="email">
                <a:lum bright="6000" contrast="6000"/>
              </a:blip>
              <a:srcRect/>
              <a:stretch>
                <a:fillRect/>
              </a:stretch>
            </p:blipFill>
            <p:spPr bwMode="auto">
              <a:xfrm>
                <a:off x="1165442" y="4981388"/>
                <a:ext cx="895350" cy="8953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3" name="Picture 6" descr="Ann Taylor">
                <a:hlinkClick r:id="rId4"/>
              </p:cNvPr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3141411" y="1363119"/>
                <a:ext cx="1988523" cy="58510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5" name="Picture 7" descr="Mango logo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1121846" y="4198379"/>
                <a:ext cx="1476375" cy="2524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" name="Picture 11" descr="logo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6814577" y="1300867"/>
                <a:ext cx="1081088" cy="7096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9" name="Picture 12"/>
              <p:cNvPicPr>
                <a:picLocks noChangeAspect="1" noChangeArrowheads="1"/>
              </p:cNvPicPr>
              <p:nvPr/>
            </p:nvPicPr>
            <p:blipFill>
              <a:blip r:embed="rId8" cstate="email"/>
              <a:srcRect/>
              <a:stretch>
                <a:fillRect/>
              </a:stretch>
            </p:blipFill>
            <p:spPr bwMode="auto">
              <a:xfrm>
                <a:off x="5710599" y="5360591"/>
                <a:ext cx="2619375" cy="330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" name="Picture 14" descr="gap2"/>
              <p:cNvPicPr>
                <a:picLocks noChangeAspect="1" noChangeArrowheads="1"/>
              </p:cNvPicPr>
              <p:nvPr/>
            </p:nvPicPr>
            <p:blipFill>
              <a:blip r:embed="rId9" cstate="email">
                <a:lum contrast="18000"/>
              </a:blip>
              <a:srcRect/>
              <a:stretch>
                <a:fillRect/>
              </a:stretch>
            </p:blipFill>
            <p:spPr bwMode="auto">
              <a:xfrm>
                <a:off x="5343786" y="1209586"/>
                <a:ext cx="892175" cy="89217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2" name="Picture 16" descr="Your M&amp;S Logo"/>
              <p:cNvPicPr>
                <a:picLocks noChangeAspect="1" noChangeArrowheads="1"/>
              </p:cNvPicPr>
              <p:nvPr/>
            </p:nvPicPr>
            <p:blipFill>
              <a:blip r:embed="rId10" cstate="email"/>
              <a:srcRect/>
              <a:stretch>
                <a:fillRect/>
              </a:stretch>
            </p:blipFill>
            <p:spPr bwMode="auto">
              <a:xfrm>
                <a:off x="7110236" y="2757056"/>
                <a:ext cx="1381125" cy="5048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3" name="Picture 17" descr="g_logo"/>
              <p:cNvPicPr>
                <a:picLocks noChangeAspect="1" noChangeArrowheads="1"/>
              </p:cNvPicPr>
              <p:nvPr/>
            </p:nvPicPr>
            <p:blipFill>
              <a:blip r:embed="rId11" cstate="email"/>
              <a:srcRect/>
              <a:stretch>
                <a:fillRect/>
              </a:stretch>
            </p:blipFill>
            <p:spPr bwMode="auto">
              <a:xfrm>
                <a:off x="2995786" y="2236832"/>
                <a:ext cx="606425" cy="14843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6" name="Picture 9" descr="Lee B"/>
              <p:cNvPicPr>
                <a:picLocks noChangeAspect="1" noChangeArrowheads="1"/>
              </p:cNvPicPr>
              <p:nvPr/>
            </p:nvPicPr>
            <p:blipFill>
              <a:blip r:embed="rId12" cstate="email"/>
              <a:srcRect/>
              <a:stretch>
                <a:fillRect/>
              </a:stretch>
            </p:blipFill>
            <p:spPr bwMode="auto">
              <a:xfrm>
                <a:off x="4522159" y="2398471"/>
                <a:ext cx="1407321" cy="917195"/>
              </a:xfrm>
              <a:prstGeom prst="rect">
                <a:avLst/>
              </a:prstGeom>
              <a:noFill/>
            </p:spPr>
          </p:pic>
          <p:pic>
            <p:nvPicPr>
              <p:cNvPr id="28" name="Picture 12" descr="Wrangler Jeans"/>
              <p:cNvPicPr>
                <a:picLocks noChangeAspect="1" noChangeArrowheads="1"/>
              </p:cNvPicPr>
              <p:nvPr/>
            </p:nvPicPr>
            <p:blipFill>
              <a:blip r:embed="rId13" cstate="email"/>
              <a:srcRect/>
              <a:stretch>
                <a:fillRect/>
              </a:stretch>
            </p:blipFill>
            <p:spPr bwMode="auto">
              <a:xfrm>
                <a:off x="7144990" y="3957537"/>
                <a:ext cx="1206485" cy="947218"/>
              </a:xfrm>
              <a:prstGeom prst="rect">
                <a:avLst/>
              </a:prstGeom>
              <a:noFill/>
            </p:spPr>
          </p:pic>
          <p:pic>
            <p:nvPicPr>
              <p:cNvPr id="31" name="Picture 15" descr="Jcpenny_logo"/>
              <p:cNvPicPr>
                <a:picLocks noChangeAspect="1" noChangeArrowheads="1"/>
              </p:cNvPicPr>
              <p:nvPr/>
            </p:nvPicPr>
            <p:blipFill>
              <a:blip r:embed="rId14" cstate="email"/>
              <a:srcRect/>
              <a:stretch>
                <a:fillRect/>
              </a:stretch>
            </p:blipFill>
            <p:spPr bwMode="auto">
              <a:xfrm>
                <a:off x="930571" y="2294926"/>
                <a:ext cx="1405843" cy="1429084"/>
              </a:xfrm>
              <a:prstGeom prst="rect">
                <a:avLst/>
              </a:prstGeom>
              <a:noFill/>
            </p:spPr>
          </p:pic>
          <p:pic>
            <p:nvPicPr>
              <p:cNvPr id="32" name="Picture 16" descr="target"/>
              <p:cNvPicPr>
                <a:picLocks noChangeAspect="1" noChangeArrowheads="1"/>
              </p:cNvPicPr>
              <p:nvPr/>
            </p:nvPicPr>
            <p:blipFill>
              <a:blip r:embed="rId15" cstate="email"/>
              <a:srcRect/>
              <a:stretch>
                <a:fillRect/>
              </a:stretch>
            </p:blipFill>
            <p:spPr bwMode="auto">
              <a:xfrm>
                <a:off x="5575459" y="3461193"/>
                <a:ext cx="1205009" cy="1224929"/>
              </a:xfrm>
              <a:prstGeom prst="rect">
                <a:avLst/>
              </a:prstGeom>
              <a:noFill/>
            </p:spPr>
          </p:pic>
          <p:pic>
            <p:nvPicPr>
              <p:cNvPr id="35" name="Picture 2"/>
              <p:cNvPicPr>
                <a:picLocks noChangeAspect="1" noChangeArrowheads="1"/>
              </p:cNvPicPr>
              <p:nvPr/>
            </p:nvPicPr>
            <p:blipFill>
              <a:blip r:embed="rId16" cstate="email"/>
              <a:srcRect/>
              <a:stretch>
                <a:fillRect/>
              </a:stretch>
            </p:blipFill>
            <p:spPr bwMode="auto">
              <a:xfrm>
                <a:off x="452012" y="1335180"/>
                <a:ext cx="2541741" cy="640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9" name="Picture 2"/>
              <p:cNvPicPr>
                <a:picLocks noChangeAspect="1" noChangeArrowheads="1"/>
              </p:cNvPicPr>
              <p:nvPr/>
            </p:nvPicPr>
            <p:blipFill>
              <a:blip r:embed="rId17" cstate="email"/>
              <a:srcRect/>
              <a:stretch>
                <a:fillRect/>
              </a:stretch>
            </p:blipFill>
            <p:spPr bwMode="auto">
              <a:xfrm>
                <a:off x="2568796" y="4941341"/>
                <a:ext cx="2826774" cy="855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1" name="Picture 2" descr="image003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3484180" y="3862553"/>
              <a:ext cx="1486315" cy="5829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 Diagonal Corner Rectangle 8"/>
          <p:cNvSpPr/>
          <p:nvPr/>
        </p:nvSpPr>
        <p:spPr bwMode="auto">
          <a:xfrm>
            <a:off x="1" y="1050587"/>
            <a:ext cx="9143999" cy="5220000"/>
          </a:xfrm>
          <a:prstGeom prst="round2DiagRect">
            <a:avLst>
              <a:gd name="adj1" fmla="val 10255"/>
              <a:gd name="adj2" fmla="val 0"/>
            </a:avLst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Title 1"/>
          <p:cNvSpPr txBox="1">
            <a:spLocks noGrp="1"/>
          </p:cNvSpPr>
          <p:nvPr>
            <p:ph type="title"/>
          </p:nvPr>
        </p:nvSpPr>
        <p:spPr>
          <a:xfrm>
            <a:off x="389106" y="0"/>
            <a:ext cx="8229600" cy="1143000"/>
          </a:xfrm>
          <a:prstGeom prst="rect">
            <a:avLst/>
          </a:prstGeom>
          <a:noFill/>
        </p:spPr>
        <p:txBody>
          <a:bodyPr anchor="t" anchorCtr="0">
            <a:noAutofit/>
          </a:bodyPr>
          <a:lstStyle/>
          <a:p>
            <a:pPr>
              <a:defRPr/>
            </a:pPr>
            <a:r>
              <a:rPr lang="en-US" altLang="zh-C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华文中宋" pitchFamily="2" charset="-122"/>
              </a:rPr>
              <a:t>Start from oneself</a:t>
            </a:r>
            <a:br>
              <a:rPr lang="en-US" altLang="zh-C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华文中宋" pitchFamily="2" charset="-122"/>
              </a:rPr>
            </a:br>
            <a:r>
              <a:rPr lang="en-US" altLang="zh-CN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华文中宋" pitchFamily="2" charset="-122"/>
              </a:rPr>
              <a:t>               and go beyond……</a:t>
            </a:r>
            <a:endParaRPr lang="en-US" altLang="zh-CN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华文中宋" pitchFamily="2" charset="-122"/>
            </a:endParaRPr>
          </a:p>
        </p:txBody>
      </p:sp>
      <p:sp>
        <p:nvSpPr>
          <p:cNvPr id="8194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28599" y="1044028"/>
            <a:ext cx="6361890" cy="4525963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altLang="zh-CN" sz="2400" dirty="0" smtClean="0">
              <a:solidFill>
                <a:srgbClr val="0000FF"/>
              </a:solidFill>
              <a:latin typeface="Century Gothic" pitchFamily="34" charset="0"/>
              <a:ea typeface="华文中宋" pitchFamily="2" charset="-122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CN" sz="2400" dirty="0" smtClean="0">
                <a:solidFill>
                  <a:srgbClr val="000066"/>
                </a:solidFill>
                <a:latin typeface="Century Gothic" pitchFamily="34" charset="0"/>
                <a:ea typeface="HGPSoeiKakupoptai" pitchFamily="50" charset="-128"/>
                <a:cs typeface="Times New Roman" pitchFamily="18" charset="0"/>
              </a:rPr>
              <a:t>It all started from one film……</a:t>
            </a:r>
            <a:br>
              <a:rPr lang="en-US" altLang="zh-CN" sz="2400" dirty="0" smtClean="0">
                <a:solidFill>
                  <a:srgbClr val="000066"/>
                </a:solidFill>
                <a:latin typeface="Century Gothic" pitchFamily="34" charset="0"/>
                <a:ea typeface="HGPSoeiKakupoptai" pitchFamily="50" charset="-128"/>
                <a:cs typeface="Times New Roman" pitchFamily="18" charset="0"/>
              </a:rPr>
            </a:br>
            <a:r>
              <a:rPr lang="en-US" altLang="zh-CN" b="1" dirty="0" smtClean="0">
                <a:solidFill>
                  <a:srgbClr val="000066"/>
                </a:solidFill>
                <a:latin typeface="Century Gothic" pitchFamily="34" charset="0"/>
                <a:ea typeface="HGPSoeiKakupoptai" pitchFamily="50" charset="-128"/>
                <a:cs typeface="Times New Roman" pitchFamily="18" charset="0"/>
              </a:rPr>
              <a:t>“An Inconvenient Truth - Al Gore”</a:t>
            </a:r>
          </a:p>
          <a:p>
            <a:pPr>
              <a:lnSpc>
                <a:spcPct val="80000"/>
              </a:lnSpc>
            </a:pPr>
            <a:endParaRPr lang="en-US" altLang="zh-CN" sz="2400" dirty="0" smtClean="0">
              <a:solidFill>
                <a:srgbClr val="000066"/>
              </a:solidFill>
              <a:latin typeface="Century Gothic" pitchFamily="34" charset="0"/>
              <a:ea typeface="华文中宋" pitchFamily="2" charset="-122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CN" sz="2400" dirty="0" smtClean="0">
                <a:solidFill>
                  <a:srgbClr val="000066"/>
                </a:solidFill>
                <a:latin typeface="Century Gothic" pitchFamily="34" charset="0"/>
                <a:ea typeface="HGPSoeiKakupoptai" pitchFamily="50" charset="-128"/>
                <a:cs typeface="Times New Roman" pitchFamily="18" charset="0"/>
              </a:rPr>
              <a:t>More “</a:t>
            </a:r>
            <a:r>
              <a:rPr lang="en-US" altLang="zh-CN" sz="2400" dirty="0" smtClean="0">
                <a:solidFill>
                  <a:srgbClr val="FF0000"/>
                </a:solidFill>
                <a:latin typeface="Century Gothic" pitchFamily="34" charset="0"/>
                <a:ea typeface="HGPSoeiKakupoptai" pitchFamily="50" charset="-128"/>
                <a:cs typeface="Times New Roman" pitchFamily="18" charset="0"/>
              </a:rPr>
              <a:t> </a:t>
            </a:r>
            <a:r>
              <a:rPr lang="en-US" altLang="zh-CN" b="1" dirty="0" smtClean="0">
                <a:solidFill>
                  <a:srgbClr val="FF0000"/>
                </a:solidFill>
                <a:latin typeface="Century Gothic" pitchFamily="34" charset="0"/>
                <a:ea typeface="HGPSoeiKakupoptai" pitchFamily="50" charset="-128"/>
                <a:cs typeface="Times New Roman" pitchFamily="18" charset="0"/>
              </a:rPr>
              <a:t>passionate</a:t>
            </a:r>
            <a:r>
              <a:rPr lang="en-US" altLang="zh-CN" sz="2400" dirty="0" smtClean="0">
                <a:solidFill>
                  <a:srgbClr val="000066"/>
                </a:solidFill>
                <a:latin typeface="Century Gothic" pitchFamily="34" charset="0"/>
                <a:ea typeface="HGPSoeiKakupoptai" pitchFamily="50" charset="-128"/>
                <a:cs typeface="Times New Roman" pitchFamily="18" charset="0"/>
              </a:rPr>
              <a:t> ” about the commitment we need to make</a:t>
            </a:r>
          </a:p>
          <a:p>
            <a:pPr>
              <a:lnSpc>
                <a:spcPct val="80000"/>
              </a:lnSpc>
            </a:pPr>
            <a:endParaRPr lang="en-US" altLang="zh-CN" sz="1200" dirty="0" smtClean="0">
              <a:solidFill>
                <a:srgbClr val="000066"/>
              </a:solidFill>
              <a:latin typeface="Century Gothic" pitchFamily="34" charset="0"/>
              <a:ea typeface="HGPSoeiKakupoptai" pitchFamily="50" charset="-128"/>
              <a:cs typeface="Times New Roman" pitchFamily="18" charset="0"/>
            </a:endParaRPr>
          </a:p>
          <a:p>
            <a:pPr>
              <a:lnSpc>
                <a:spcPct val="80000"/>
              </a:lnSpc>
            </a:pPr>
            <a:r>
              <a:rPr lang="en-US" altLang="zh-CN" sz="2400" dirty="0" smtClean="0">
                <a:solidFill>
                  <a:srgbClr val="002060"/>
                </a:solidFill>
                <a:latin typeface="Century Gothic" pitchFamily="34" charset="0"/>
                <a:ea typeface="华文中宋" pitchFamily="2" charset="-122"/>
                <a:cs typeface="Times New Roman" pitchFamily="18" charset="0"/>
              </a:rPr>
              <a:t>Be </a:t>
            </a:r>
            <a:r>
              <a:rPr lang="en-US" sz="2400" dirty="0" smtClean="0">
                <a:solidFill>
                  <a:srgbClr val="002060"/>
                </a:solidFill>
                <a:latin typeface="Century Gothic" pitchFamily="34" charset="0"/>
                <a:ea typeface="华文中宋" pitchFamily="2" charset="-122"/>
                <a:cs typeface="Times New Roman" pitchFamily="18" charset="0"/>
              </a:rPr>
              <a:t>sustainable</a:t>
            </a:r>
          </a:p>
          <a:p>
            <a:pPr lvl="1">
              <a:lnSpc>
                <a:spcPct val="80000"/>
              </a:lnSpc>
            </a:pPr>
            <a:r>
              <a:rPr lang="en-US" altLang="zh-CN" sz="2000" b="1" dirty="0" smtClean="0">
                <a:solidFill>
                  <a:srgbClr val="FF0000"/>
                </a:solidFill>
                <a:latin typeface="Century Gothic" pitchFamily="34" charset="0"/>
                <a:ea typeface="华文中宋" pitchFamily="2" charset="-122"/>
                <a:cs typeface="Times New Roman" pitchFamily="18" charset="0"/>
              </a:rPr>
              <a:t>BEYOND </a:t>
            </a:r>
            <a:r>
              <a:rPr lang="en-US" sz="2000" dirty="0" smtClean="0">
                <a:solidFill>
                  <a:srgbClr val="002060"/>
                </a:solidFill>
                <a:latin typeface="Century Gothic" pitchFamily="34" charset="0"/>
                <a:ea typeface="HGPSoeiKakupoptai" pitchFamily="50" charset="-128"/>
                <a:cs typeface="Times New Roman" pitchFamily="18" charset="0"/>
              </a:rPr>
              <a:t>simple regulatory compliance</a:t>
            </a:r>
          </a:p>
        </p:txBody>
      </p:sp>
      <p:pic>
        <p:nvPicPr>
          <p:cNvPr id="8" name="Picture 2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282992" y="2845206"/>
            <a:ext cx="2642935" cy="29135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53970" y="4212179"/>
            <a:ext cx="65111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 algn="ctr">
              <a:buClr>
                <a:srgbClr val="6699FF"/>
              </a:buClr>
              <a:buNone/>
            </a:pPr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  <a:ea typeface="华文中宋" pitchFamily="2" charset="-122"/>
                <a:cs typeface="Times New Roman" pitchFamily="18" charset="0"/>
              </a:rPr>
              <a:t>Start from </a:t>
            </a: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华文中宋" pitchFamily="2" charset="-122"/>
                <a:cs typeface="Times New Roman" pitchFamily="18" charset="0"/>
              </a:rPr>
              <a:t>Top-down</a:t>
            </a:r>
            <a:r>
              <a:rPr lang="en-US" sz="3200" b="1" dirty="0" smtClean="0">
                <a:solidFill>
                  <a:srgbClr val="002060"/>
                </a:solidFill>
                <a:latin typeface="Candara" pitchFamily="34" charset="0"/>
                <a:ea typeface="华文中宋" pitchFamily="2" charset="-122"/>
                <a:cs typeface="Times New Roman" pitchFamily="18" charset="0"/>
              </a:rPr>
              <a:t>,</a:t>
            </a:r>
          </a:p>
          <a:p>
            <a:pPr marL="358775" indent="-358775" algn="ctr">
              <a:buClr>
                <a:srgbClr val="6699FF"/>
              </a:buClr>
              <a:buNone/>
            </a:pPr>
            <a:r>
              <a:rPr lang="en-US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ndara" pitchFamily="34" charset="0"/>
                <a:ea typeface="华文中宋" pitchFamily="2" charset="-122"/>
                <a:cs typeface="Times New Roman" pitchFamily="18" charset="0"/>
              </a:rPr>
              <a:t>all people</a:t>
            </a:r>
            <a:r>
              <a:rPr lang="en-US" sz="3200" dirty="0" smtClean="0">
                <a:solidFill>
                  <a:srgbClr val="002060"/>
                </a:solidFill>
                <a:latin typeface="Candara" pitchFamily="34" charset="0"/>
                <a:ea typeface="华文中宋" pitchFamily="2" charset="-122"/>
                <a:cs typeface="Times New Roman" pitchFamily="18" charset="0"/>
              </a:rPr>
              <a:t> agree &amp; support!</a:t>
            </a:r>
            <a:endParaRPr lang="en-US" sz="1600" dirty="0">
              <a:solidFill>
                <a:srgbClr val="002060"/>
              </a:solidFill>
              <a:latin typeface="Candara" pitchFamily="34" charset="0"/>
              <a:ea typeface="华文中宋" pitchFamily="2" charset="-122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08121" y="5508987"/>
            <a:ext cx="220284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ct val="75000"/>
            </a:pPr>
            <a:r>
              <a:rPr lang="en-US" altLang="zh-CN" sz="4400" b="1" dirty="0" smtClean="0">
                <a:solidFill>
                  <a:srgbClr val="0099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华文中宋"/>
                <a:cs typeface="华文中宋"/>
              </a:rPr>
              <a:t>Passion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19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19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19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9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0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CC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1" dur="500" autoRev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8" presetClass="emph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Clr clrSpc="rgb">
                                      <p:cBhvr override="childStyle">
                                        <p:cTn id="6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6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6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8194" grpId="0" uiExpand="1" build="p" animBg="1"/>
      <p:bldP spid="5" grpId="0"/>
      <p:bldP spid="5" grpId="1"/>
      <p:bldP spid="7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 bwMode="auto">
          <a:xfrm>
            <a:off x="1" y="1050587"/>
            <a:ext cx="9143999" cy="5220000"/>
          </a:xfrm>
          <a:prstGeom prst="round2DiagRect">
            <a:avLst>
              <a:gd name="adj1" fmla="val 10255"/>
              <a:gd name="adj2" fmla="val 0"/>
            </a:avLst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76659" y="27238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华文中宋" pitchFamily="2" charset="-122"/>
              </a:rPr>
              <a:t>Our Environmental Objectives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idx="1"/>
          </p:nvPr>
        </p:nvSpPr>
        <p:spPr bwMode="auto">
          <a:xfrm>
            <a:off x="261252" y="1600200"/>
            <a:ext cx="8229600" cy="256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8775" indent="-358775">
              <a:buClr>
                <a:srgbClr val="6699FF"/>
              </a:buClr>
              <a:buFont typeface="Wingdings" pitchFamily="2" charset="2"/>
              <a:buChar char="§"/>
            </a:pPr>
            <a:r>
              <a:rPr lang="en-US" sz="26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Sustainable solutions in operations</a:t>
            </a:r>
          </a:p>
          <a:p>
            <a:pPr marL="758825" lvl="1" indent="-358775">
              <a:buClr>
                <a:srgbClr val="6699FF"/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Environmental Efficiency</a:t>
            </a:r>
          </a:p>
          <a:p>
            <a:pPr marL="758825" lvl="1" indent="-358775">
              <a:buClr>
                <a:srgbClr val="6699FF"/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Contribute to triple bottom line</a:t>
            </a:r>
          </a:p>
          <a:p>
            <a:pPr marL="758825" lvl="1" indent="-358775">
              <a:buClr>
                <a:srgbClr val="6699FF"/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Save Costs</a:t>
            </a:r>
          </a:p>
          <a:p>
            <a:pPr marL="758825" lvl="1" indent="-358775">
              <a:buClr>
                <a:srgbClr val="6699FF"/>
              </a:buClr>
              <a:buFont typeface="Wingdings" pitchFamily="2" charset="2"/>
              <a:buChar char="v"/>
            </a:pPr>
            <a:endParaRPr lang="en-US" sz="2000" dirty="0" smtClean="0">
              <a:solidFill>
                <a:srgbClr val="002060"/>
              </a:solidFill>
              <a:latin typeface="Century Gothic" pitchFamily="34" charset="0"/>
              <a:cs typeface="Times New Roman" pitchFamily="18" charset="0"/>
            </a:endParaRPr>
          </a:p>
          <a:p>
            <a:pPr marL="358775" indent="-358775">
              <a:buClr>
                <a:srgbClr val="6699FF"/>
              </a:buClr>
              <a:buFont typeface="Wingdings" pitchFamily="2" charset="2"/>
              <a:buChar char="§"/>
            </a:pPr>
            <a:r>
              <a:rPr lang="en-US" sz="2600" b="1" dirty="0" smtClean="0">
                <a:solidFill>
                  <a:srgbClr val="002060"/>
                </a:solidFill>
                <a:latin typeface="Century Gothic" pitchFamily="34" charset="0"/>
                <a:cs typeface="Times New Roman" pitchFamily="18" charset="0"/>
              </a:rPr>
              <a:t>Drive environmental awareness</a:t>
            </a:r>
            <a:endParaRPr lang="en-US" altLang="zh-CN" sz="2600" b="1" dirty="0">
              <a:solidFill>
                <a:srgbClr val="002060"/>
              </a:solidFill>
              <a:latin typeface="Century Gothic" pitchFamily="34" charset="0"/>
              <a:ea typeface="华文中宋" pitchFamily="2" charset="-122"/>
              <a:cs typeface="Times New Roman" pitchFamily="18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5130997" y="2830749"/>
          <a:ext cx="4679026" cy="3249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Graphic spid="6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 Diagonal Corner Rectangle 13"/>
          <p:cNvSpPr/>
          <p:nvPr/>
        </p:nvSpPr>
        <p:spPr bwMode="auto">
          <a:xfrm>
            <a:off x="1" y="1050587"/>
            <a:ext cx="9143999" cy="5220000"/>
          </a:xfrm>
          <a:prstGeom prst="round2DiagRect">
            <a:avLst>
              <a:gd name="adj1" fmla="val 10255"/>
              <a:gd name="adj2" fmla="val 0"/>
            </a:avLst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华文中宋" pitchFamily="2" charset="-122"/>
              </a:rPr>
              <a:t>Eco Approach</a:t>
            </a:r>
            <a:endParaRPr lang="en-US" altLang="zh-CN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华文中宋" pitchFamily="2" charset="-122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50195" y="1186757"/>
            <a:ext cx="8404694" cy="4904188"/>
            <a:chOff x="126293" y="1245138"/>
            <a:chExt cx="8900971" cy="5371117"/>
          </a:xfrm>
        </p:grpSpPr>
        <p:grpSp>
          <p:nvGrpSpPr>
            <p:cNvPr id="2" name="Group 15"/>
            <p:cNvGrpSpPr/>
            <p:nvPr/>
          </p:nvGrpSpPr>
          <p:grpSpPr>
            <a:xfrm>
              <a:off x="126293" y="1245138"/>
              <a:ext cx="8900971" cy="5371117"/>
              <a:chOff x="121109" y="1225121"/>
              <a:chExt cx="8900971" cy="5484865"/>
            </a:xfrm>
          </p:grpSpPr>
          <p:pic>
            <p:nvPicPr>
              <p:cNvPr id="109578" name="Picture 10" descr="http://www.crystalgroup.com/images/sustainability/img_philiosophy_avoid.gif"/>
              <p:cNvPicPr>
                <a:picLocks noChangeAspect="1" noChangeArrowheads="1"/>
              </p:cNvPicPr>
              <p:nvPr/>
            </p:nvPicPr>
            <p:blipFill>
              <a:blip r:embed="rId2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121109" y="1225121"/>
                <a:ext cx="2415600" cy="1154360"/>
              </a:xfrm>
              <a:prstGeom prst="rect">
                <a:avLst/>
              </a:prstGeom>
              <a:noFill/>
            </p:spPr>
          </p:pic>
          <p:pic>
            <p:nvPicPr>
              <p:cNvPr id="109580" name="Picture 12" descr="http://www.crystalgroup.com/images/sustainability/img_philiosophy_reduce.gif"/>
              <p:cNvPicPr>
                <a:picLocks noChangeAspect="1" noChangeArrowheads="1"/>
              </p:cNvPicPr>
              <p:nvPr/>
            </p:nvPicPr>
            <p:blipFill>
              <a:blip r:embed="rId3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2249518" y="2622690"/>
                <a:ext cx="2415600" cy="1218491"/>
              </a:xfrm>
              <a:prstGeom prst="rect">
                <a:avLst/>
              </a:prstGeom>
              <a:noFill/>
            </p:spPr>
          </p:pic>
          <p:pic>
            <p:nvPicPr>
              <p:cNvPr id="109582" name="Picture 14" descr="http://www.crystalgroup.com/images/sustainability/img_philiosophy_recycle.gif"/>
              <p:cNvPicPr>
                <a:picLocks noChangeAspect="1" noChangeArrowheads="1"/>
              </p:cNvPicPr>
              <p:nvPr/>
            </p:nvPicPr>
            <p:blipFill>
              <a:blip r:embed="rId4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4459321" y="4174668"/>
                <a:ext cx="2415600" cy="1154360"/>
              </a:xfrm>
              <a:prstGeom prst="rect">
                <a:avLst/>
              </a:prstGeom>
              <a:noFill/>
            </p:spPr>
          </p:pic>
          <p:pic>
            <p:nvPicPr>
              <p:cNvPr id="109584" name="Picture 16" descr="http://www.crystalgroup.com/images/sustainability/img_philiosophy_dispose.gif"/>
              <p:cNvPicPr>
                <a:picLocks noChangeAspect="1" noChangeArrowheads="1"/>
              </p:cNvPicPr>
              <p:nvPr/>
            </p:nvPicPr>
            <p:blipFill>
              <a:blip r:embed="rId5" cstate="email">
                <a:lum contrast="20000"/>
              </a:blip>
              <a:srcRect/>
              <a:stretch>
                <a:fillRect/>
              </a:stretch>
            </p:blipFill>
            <p:spPr bwMode="auto">
              <a:xfrm>
                <a:off x="6606480" y="5662511"/>
                <a:ext cx="2415600" cy="1047475"/>
              </a:xfrm>
              <a:prstGeom prst="rect">
                <a:avLst/>
              </a:prstGeom>
              <a:noFill/>
            </p:spPr>
          </p:pic>
        </p:grpSp>
        <p:sp>
          <p:nvSpPr>
            <p:cNvPr id="11" name="Striped Right Arrow 10"/>
            <p:cNvSpPr/>
            <p:nvPr/>
          </p:nvSpPr>
          <p:spPr bwMode="auto">
            <a:xfrm rot="2520469">
              <a:off x="1825839" y="2521493"/>
              <a:ext cx="515566" cy="390450"/>
            </a:xfrm>
            <a:prstGeom prst="stripedRightArrow">
              <a:avLst>
                <a:gd name="adj1" fmla="val 40358"/>
                <a:gd name="adj2" fmla="val 62609"/>
              </a:avLst>
            </a:prstGeom>
            <a:solidFill>
              <a:srgbClr val="99CC00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2" name="Striped Right Arrow 11"/>
            <p:cNvSpPr/>
            <p:nvPr/>
          </p:nvSpPr>
          <p:spPr bwMode="auto">
            <a:xfrm rot="2520469">
              <a:off x="4021054" y="4016318"/>
              <a:ext cx="515566" cy="390450"/>
            </a:xfrm>
            <a:prstGeom prst="stripedRightArrow">
              <a:avLst>
                <a:gd name="adj1" fmla="val 40358"/>
                <a:gd name="adj2" fmla="val 62609"/>
              </a:avLst>
            </a:prstGeom>
            <a:solidFill>
              <a:srgbClr val="FFC000"/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3" name="Striped Right Arrow 12"/>
            <p:cNvSpPr/>
            <p:nvPr/>
          </p:nvSpPr>
          <p:spPr bwMode="auto">
            <a:xfrm rot="2520469">
              <a:off x="6245446" y="5404135"/>
              <a:ext cx="515566" cy="390450"/>
            </a:xfrm>
            <a:prstGeom prst="stripedRightArrow">
              <a:avLst>
                <a:gd name="adj1" fmla="val 40358"/>
                <a:gd name="adj2" fmla="val 62609"/>
              </a:avLst>
            </a:prstGeom>
            <a:solidFill>
              <a:schemeClr val="tx1">
                <a:lumMod val="65000"/>
              </a:schemeClr>
            </a:solidFill>
            <a:ln w="12700" cap="sq" cmpd="sng" algn="ctr">
              <a:solidFill>
                <a:schemeClr val="tx1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 Diagonal Corner Rectangle 9"/>
          <p:cNvSpPr/>
          <p:nvPr/>
        </p:nvSpPr>
        <p:spPr bwMode="auto">
          <a:xfrm>
            <a:off x="1" y="1050587"/>
            <a:ext cx="9143999" cy="5220000"/>
          </a:xfrm>
          <a:prstGeom prst="round2DiagRect">
            <a:avLst>
              <a:gd name="adj1" fmla="val 10255"/>
              <a:gd name="adj2" fmla="val 0"/>
            </a:avLst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entury Gothic" pitchFamily="34" charset="0"/>
            </a:endParaRPr>
          </a:p>
        </p:txBody>
      </p:sp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TW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华文中宋" pitchFamily="2" charset="-122"/>
              </a:rPr>
              <a:t>5-Year Environmental Targets</a:t>
            </a:r>
            <a:endParaRPr lang="en-US" altLang="zh-TW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华文中宋" pitchFamily="2" charset="-122"/>
            </a:endParaRPr>
          </a:p>
        </p:txBody>
      </p:sp>
      <p:grpSp>
        <p:nvGrpSpPr>
          <p:cNvPr id="2" name="Group 9"/>
          <p:cNvGrpSpPr/>
          <p:nvPr/>
        </p:nvGrpSpPr>
        <p:grpSpPr>
          <a:xfrm>
            <a:off x="-184826" y="1196498"/>
            <a:ext cx="9542835" cy="4980562"/>
            <a:chOff x="-84628" y="1816133"/>
            <a:chExt cx="6918960" cy="5114825"/>
          </a:xfrm>
        </p:grpSpPr>
        <p:graphicFrame>
          <p:nvGraphicFramePr>
            <p:cNvPr id="14" name="Diagram 13"/>
            <p:cNvGraphicFramePr/>
            <p:nvPr/>
          </p:nvGraphicFramePr>
          <p:xfrm>
            <a:off x="-84628" y="1816133"/>
            <a:ext cx="6918960" cy="511482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pic>
          <p:nvPicPr>
            <p:cNvPr id="8196" name="Picture 2" descr="http://www.mathmlcentral.com/characters/glyphs/LightBulb_L.gif"/>
            <p:cNvPicPr>
              <a:picLocks noChangeAspect="1" noChangeArrowheads="1"/>
            </p:cNvPicPr>
            <p:nvPr/>
          </p:nvPicPr>
          <p:blipFill>
            <a:blip r:embed="rId7" cstate="email"/>
            <a:srcRect/>
            <a:stretch>
              <a:fillRect/>
            </a:stretch>
          </p:blipFill>
          <p:spPr bwMode="auto">
            <a:xfrm>
              <a:off x="729252" y="1975976"/>
              <a:ext cx="866469" cy="10589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7" name="Picture 18" descr="http://t0.gstatic.com/images?q=tbn:ANd9GcQH8N7ZHOeCINaQBj2KcoiO0lmdwMwzqEqmWdctPbfwk3_-w9Q6lbhmp-6B"/>
            <p:cNvPicPr>
              <a:picLocks noChangeAspect="1" noChangeArrowheads="1"/>
            </p:cNvPicPr>
            <p:nvPr/>
          </p:nvPicPr>
          <p:blipFill>
            <a:blip r:embed="rId8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21289" y="4563358"/>
              <a:ext cx="699844" cy="9597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8" name="Picture 2" descr="http://www.sewingmachinecase.com/images/sewing2.jpg"/>
            <p:cNvPicPr>
              <a:picLocks noChangeAspect="1" noChangeArrowheads="1"/>
            </p:cNvPicPr>
            <p:nvPr/>
          </p:nvPicPr>
          <p:blipFill>
            <a:blip r:embed="rId9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794860" y="3244691"/>
              <a:ext cx="757105" cy="9690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199" name="Object 2"/>
            <p:cNvPicPr>
              <a:picLocks noChangeAspect="1" noChangeArrowheads="1"/>
            </p:cNvPicPr>
            <p:nvPr/>
          </p:nvPicPr>
          <p:blipFill>
            <a:blip r:embed="rId10" cstate="email">
              <a:lum contrast="40000"/>
            </a:blip>
            <a:srcRect t="-250" r="-394" b="-555"/>
            <a:stretch>
              <a:fillRect/>
            </a:stretch>
          </p:blipFill>
          <p:spPr bwMode="auto">
            <a:xfrm>
              <a:off x="832258" y="5827807"/>
              <a:ext cx="606555" cy="10132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 Diagonal Corner Rectangle 11"/>
          <p:cNvSpPr/>
          <p:nvPr/>
        </p:nvSpPr>
        <p:spPr bwMode="auto">
          <a:xfrm>
            <a:off x="1" y="1050587"/>
            <a:ext cx="9143999" cy="5220000"/>
          </a:xfrm>
          <a:prstGeom prst="round2DiagRect">
            <a:avLst>
              <a:gd name="adj1" fmla="val 10255"/>
              <a:gd name="adj2" fmla="val 0"/>
            </a:avLst>
          </a:prstGeom>
          <a:solidFill>
            <a:schemeClr val="tx1"/>
          </a:solidFill>
          <a:ln w="12700" cap="sq" cmpd="sng" algn="ctr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5" name="Title 1"/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zh-CN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  <a:ea typeface="华文中宋" pitchFamily="2" charset="-122"/>
              </a:rPr>
              <a:t>For a Sustainable Business</a:t>
            </a:r>
            <a:endParaRPr lang="en-US" altLang="zh-CN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  <a:ea typeface="华文中宋" pitchFamily="2" charset="-122"/>
            </a:endParaRPr>
          </a:p>
        </p:txBody>
      </p:sp>
      <p:grpSp>
        <p:nvGrpSpPr>
          <p:cNvPr id="22" name="Group 35"/>
          <p:cNvGrpSpPr>
            <a:grpSpLocks noChangeAspect="1"/>
          </p:cNvGrpSpPr>
          <p:nvPr/>
        </p:nvGrpSpPr>
        <p:grpSpPr bwMode="auto">
          <a:xfrm>
            <a:off x="5140304" y="1322267"/>
            <a:ext cx="3382657" cy="2160235"/>
            <a:chOff x="-384821" y="659344"/>
            <a:chExt cx="5046076" cy="3221824"/>
          </a:xfrm>
        </p:grpSpPr>
        <p:pic>
          <p:nvPicPr>
            <p:cNvPr id="24" name="Picture 2" descr="d:\Documents and Settings\cwhchan\Desktop\Photo for Expo\YD\YIDA.jpg"/>
            <p:cNvPicPr>
              <a:picLocks noChangeAspect="1" noChangeArrowheads="1"/>
            </p:cNvPicPr>
            <p:nvPr/>
          </p:nvPicPr>
          <p:blipFill>
            <a:blip r:embed="rId3" cstate="email"/>
            <a:srcRect l="1503"/>
            <a:stretch>
              <a:fillRect/>
            </a:stretch>
          </p:blipFill>
          <p:spPr bwMode="auto">
            <a:xfrm>
              <a:off x="312732" y="1539238"/>
              <a:ext cx="3707555" cy="23419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TextBox 25"/>
            <p:cNvSpPr txBox="1"/>
            <p:nvPr/>
          </p:nvSpPr>
          <p:spPr>
            <a:xfrm>
              <a:off x="-384821" y="659344"/>
              <a:ext cx="5046076" cy="105575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zh-CN" sz="4000" b="1" dirty="0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entury Gothic" pitchFamily="34" charset="0"/>
                </a:rPr>
                <a:t>Green</a:t>
              </a:r>
              <a:r>
                <a:rPr lang="en-US" altLang="zh-CN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entury Gothic" pitchFamily="34" charset="0"/>
                </a:rPr>
                <a:t> </a:t>
              </a:r>
              <a:r>
                <a:rPr lang="en-US" altLang="zh-CN" sz="2800" b="1" dirty="0">
                  <a:ln w="11430"/>
                  <a:solidFill>
                    <a:srgbClr val="0000CC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entury Gothic" pitchFamily="34" charset="0"/>
                </a:rPr>
                <a:t>factories</a:t>
              </a:r>
            </a:p>
          </p:txBody>
        </p:sp>
      </p:grpSp>
      <p:grpSp>
        <p:nvGrpSpPr>
          <p:cNvPr id="42" name="Group 23"/>
          <p:cNvGrpSpPr/>
          <p:nvPr/>
        </p:nvGrpSpPr>
        <p:grpSpPr>
          <a:xfrm>
            <a:off x="326009" y="1391057"/>
            <a:ext cx="3180679" cy="3258764"/>
            <a:chOff x="8632427" y="620905"/>
            <a:chExt cx="2827152" cy="2740674"/>
          </a:xfrm>
        </p:grpSpPr>
        <p:sp>
          <p:nvSpPr>
            <p:cNvPr id="43" name="TextBox 42"/>
            <p:cNvSpPr txBox="1"/>
            <p:nvPr/>
          </p:nvSpPr>
          <p:spPr bwMode="auto">
            <a:xfrm>
              <a:off x="8632427" y="620905"/>
              <a:ext cx="2827152" cy="957727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zh-CN" sz="4000" b="1" dirty="0" smtClean="0">
                  <a:ln w="11430"/>
                  <a:solidFill>
                    <a:srgbClr val="00B05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entury Gothic" pitchFamily="34" charset="0"/>
                </a:rPr>
                <a:t>Sustainable </a:t>
              </a:r>
            </a:p>
            <a:p>
              <a:pPr algn="ctr">
                <a:defRPr/>
              </a:pPr>
              <a:r>
                <a:rPr lang="en-US" altLang="zh-CN" sz="2800" b="1" dirty="0" smtClean="0">
                  <a:ln w="11430"/>
                  <a:solidFill>
                    <a:srgbClr val="0000CC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entury Gothic" pitchFamily="34" charset="0"/>
                </a:rPr>
                <a:t>product</a:t>
              </a:r>
              <a:endParaRPr lang="en-US" altLang="zh-CN" sz="2800" b="1" dirty="0">
                <a:ln w="11430"/>
                <a:solidFill>
                  <a:srgbClr val="0000CC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entury Gothic" pitchFamily="34" charset="0"/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8748203" y="1730836"/>
              <a:ext cx="2595600" cy="16307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34"/>
          <p:cNvGrpSpPr>
            <a:grpSpLocks noChangeAspect="1"/>
          </p:cNvGrpSpPr>
          <p:nvPr/>
        </p:nvGrpSpPr>
        <p:grpSpPr bwMode="auto">
          <a:xfrm>
            <a:off x="3542147" y="3438562"/>
            <a:ext cx="2717411" cy="2813239"/>
            <a:chOff x="6506652" y="4012531"/>
            <a:chExt cx="3027716" cy="3133907"/>
          </a:xfrm>
        </p:grpSpPr>
        <p:pic>
          <p:nvPicPr>
            <p:cNvPr id="16" name="Picture 5" descr="d:\Documents and Settings\cwhchan\Desktop\Photo for Expo\Group\CIMG2340.JPG"/>
            <p:cNvPicPr>
              <a:picLocks noChangeAspect="1" noChangeArrowheads="1"/>
            </p:cNvPicPr>
            <p:nvPr/>
          </p:nvPicPr>
          <p:blipFill>
            <a:blip r:embed="rId5" cstate="email">
              <a:lum bright="20000" contrast="20000"/>
            </a:blip>
            <a:srcRect/>
            <a:stretch>
              <a:fillRect/>
            </a:stretch>
          </p:blipFill>
          <p:spPr bwMode="auto">
            <a:xfrm>
              <a:off x="6830504" y="4897151"/>
              <a:ext cx="2380013" cy="22492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6506652" y="4012531"/>
              <a:ext cx="3027716" cy="78857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en-US" altLang="zh-CN" sz="4000" b="1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entury Gothic" pitchFamily="34" charset="0"/>
                </a:rPr>
                <a:t>ZERO</a:t>
              </a:r>
              <a:r>
                <a:rPr lang="en-US" altLang="zh-CN" sz="4000" b="1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entury Gothic" pitchFamily="34" charset="0"/>
                </a:rPr>
                <a:t> </a:t>
              </a:r>
              <a:r>
                <a:rPr lang="en-US" altLang="zh-CN" sz="2800" b="1" dirty="0">
                  <a:ln w="11430"/>
                  <a:solidFill>
                    <a:schemeClr val="tx1">
                      <a:lumMod val="65000"/>
                    </a:schemeClr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Century Gothic" pitchFamily="34" charset="0"/>
                </a:rPr>
                <a:t>landfill</a:t>
              </a:r>
            </a:p>
          </p:txBody>
        </p:sp>
      </p:grp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BRANCHTO" val="262"/>
  <p:tag name="HOTSPOTTYPE" val="DefinedInNavigator"/>
  <p:tag name="DEFINEDINNAVIGATOR" val="True"/>
</p:tagLst>
</file>

<file path=ppt/theme/theme1.xml><?xml version="1.0" encoding="utf-8"?>
<a:theme xmlns:a="http://schemas.openxmlformats.org/drawingml/2006/main" name="Recommending A Strategy">
  <a:themeElements>
    <a:clrScheme name="Recommending A Strategy 1">
      <a:dk1>
        <a:srgbClr val="009999"/>
      </a:dk1>
      <a:lt1>
        <a:srgbClr val="FFFFFF"/>
      </a:lt1>
      <a:dk2>
        <a:srgbClr val="000066"/>
      </a:dk2>
      <a:lt2>
        <a:srgbClr val="339966"/>
      </a:lt2>
      <a:accent1>
        <a:srgbClr val="00CC99"/>
      </a:accent1>
      <a:accent2>
        <a:srgbClr val="0099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008AB9"/>
      </a:accent6>
      <a:hlink>
        <a:srgbClr val="336699"/>
      </a:hlink>
      <a:folHlink>
        <a:srgbClr val="B2B2B2"/>
      </a:folHlink>
    </a:clrScheme>
    <a:fontScheme name="Recommending A Strategy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commending A Strategy 1">
        <a:dk1>
          <a:srgbClr val="009999"/>
        </a:dk1>
        <a:lt1>
          <a:srgbClr val="FFFFFF"/>
        </a:lt1>
        <a:dk2>
          <a:srgbClr val="000066"/>
        </a:dk2>
        <a:lt2>
          <a:srgbClr val="339966"/>
        </a:lt2>
        <a:accent1>
          <a:srgbClr val="00CC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008AB9"/>
        </a:accent6>
        <a:hlink>
          <a:srgbClr val="33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2">
        <a:dk1>
          <a:srgbClr val="000000"/>
        </a:dk1>
        <a:lt1>
          <a:srgbClr val="FFFFFF"/>
        </a:lt1>
        <a:dk2>
          <a:srgbClr val="009900"/>
        </a:dk2>
        <a:lt2>
          <a:srgbClr val="CC0000"/>
        </a:lt2>
        <a:accent1>
          <a:srgbClr val="CC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2DB9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commending A Strategy 4">
        <a:dk1>
          <a:srgbClr val="333399"/>
        </a:dk1>
        <a:lt1>
          <a:srgbClr val="FFFFCC"/>
        </a:lt1>
        <a:dk2>
          <a:srgbClr val="000000"/>
        </a:dk2>
        <a:lt2>
          <a:srgbClr val="0000FF"/>
        </a:lt2>
        <a:accent1>
          <a:srgbClr val="800000"/>
        </a:accent1>
        <a:accent2>
          <a:srgbClr val="3366CC"/>
        </a:accent2>
        <a:accent3>
          <a:srgbClr val="AAAAAA"/>
        </a:accent3>
        <a:accent4>
          <a:srgbClr val="DADAAE"/>
        </a:accent4>
        <a:accent5>
          <a:srgbClr val="C0AAAA"/>
        </a:accent5>
        <a:accent6>
          <a:srgbClr val="2D5C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5">
        <a:dk1>
          <a:srgbClr val="CC3300"/>
        </a:dk1>
        <a:lt1>
          <a:srgbClr val="FFFFCC"/>
        </a:lt1>
        <a:dk2>
          <a:srgbClr val="000000"/>
        </a:dk2>
        <a:lt2>
          <a:srgbClr val="CC6600"/>
        </a:lt2>
        <a:accent1>
          <a:srgbClr val="993300"/>
        </a:accent1>
        <a:accent2>
          <a:srgbClr val="808000"/>
        </a:accent2>
        <a:accent3>
          <a:srgbClr val="AAAAAA"/>
        </a:accent3>
        <a:accent4>
          <a:srgbClr val="DADAAE"/>
        </a:accent4>
        <a:accent5>
          <a:srgbClr val="CAAD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6">
        <a:dk1>
          <a:srgbClr val="66CCFF"/>
        </a:dk1>
        <a:lt1>
          <a:srgbClr val="CCECFF"/>
        </a:lt1>
        <a:dk2>
          <a:srgbClr val="000000"/>
        </a:dk2>
        <a:lt2>
          <a:srgbClr val="9999FF"/>
        </a:lt2>
        <a:accent1>
          <a:srgbClr val="FFFFFF"/>
        </a:accent1>
        <a:accent2>
          <a:srgbClr val="99CCFF"/>
        </a:accent2>
        <a:accent3>
          <a:srgbClr val="AAAAAA"/>
        </a:accent3>
        <a:accent4>
          <a:srgbClr val="AEC9DA"/>
        </a:accent4>
        <a:accent5>
          <a:srgbClr val="FFFFFF"/>
        </a:accent5>
        <a:accent6>
          <a:srgbClr val="8AB9E7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7">
        <a:dk1>
          <a:srgbClr val="993366"/>
        </a:dk1>
        <a:lt1>
          <a:srgbClr val="FFFFCC"/>
        </a:lt1>
        <a:dk2>
          <a:srgbClr val="333399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ADADCA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commending A Strategy 8">
        <a:dk1>
          <a:srgbClr val="993366"/>
        </a:dk1>
        <a:lt1>
          <a:srgbClr val="EAEAEA"/>
        </a:lt1>
        <a:dk2>
          <a:srgbClr val="660066"/>
        </a:dk2>
        <a:lt2>
          <a:srgbClr val="CC0000"/>
        </a:lt2>
        <a:accent1>
          <a:srgbClr val="A50021"/>
        </a:accent1>
        <a:accent2>
          <a:srgbClr val="660033"/>
        </a:accent2>
        <a:accent3>
          <a:srgbClr val="B8AAB8"/>
        </a:accent3>
        <a:accent4>
          <a:srgbClr val="C8C8C8"/>
        </a:accent4>
        <a:accent5>
          <a:srgbClr val="CFAAAB"/>
        </a:accent5>
        <a:accent6>
          <a:srgbClr val="5C00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Recommending A Strategy">
  <a:themeElements>
    <a:clrScheme name="1_Recommending A Strategy 1">
      <a:dk1>
        <a:srgbClr val="009999"/>
      </a:dk1>
      <a:lt1>
        <a:srgbClr val="FFFFFF"/>
      </a:lt1>
      <a:dk2>
        <a:srgbClr val="000066"/>
      </a:dk2>
      <a:lt2>
        <a:srgbClr val="339966"/>
      </a:lt2>
      <a:accent1>
        <a:srgbClr val="00CC99"/>
      </a:accent1>
      <a:accent2>
        <a:srgbClr val="0099CC"/>
      </a:accent2>
      <a:accent3>
        <a:srgbClr val="AAAAB8"/>
      </a:accent3>
      <a:accent4>
        <a:srgbClr val="DADADA"/>
      </a:accent4>
      <a:accent5>
        <a:srgbClr val="AAE2CA"/>
      </a:accent5>
      <a:accent6>
        <a:srgbClr val="008AB9"/>
      </a:accent6>
      <a:hlink>
        <a:srgbClr val="336699"/>
      </a:hlink>
      <a:folHlink>
        <a:srgbClr val="B2B2B2"/>
      </a:folHlink>
    </a:clrScheme>
    <a:fontScheme name="1_Recommending A Strategy">
      <a:majorFont>
        <a:latin typeface="Tahoma"/>
        <a:ea typeface="宋体"/>
        <a:cs typeface=""/>
      </a:majorFont>
      <a:minorFont>
        <a:latin typeface="Tahoma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Recommending A Strategy 1">
        <a:dk1>
          <a:srgbClr val="009999"/>
        </a:dk1>
        <a:lt1>
          <a:srgbClr val="FFFFFF"/>
        </a:lt1>
        <a:dk2>
          <a:srgbClr val="000066"/>
        </a:dk2>
        <a:lt2>
          <a:srgbClr val="339966"/>
        </a:lt2>
        <a:accent1>
          <a:srgbClr val="00CC99"/>
        </a:accent1>
        <a:accent2>
          <a:srgbClr val="0099CC"/>
        </a:accent2>
        <a:accent3>
          <a:srgbClr val="AAAAB8"/>
        </a:accent3>
        <a:accent4>
          <a:srgbClr val="DADADA"/>
        </a:accent4>
        <a:accent5>
          <a:srgbClr val="AAE2CA"/>
        </a:accent5>
        <a:accent6>
          <a:srgbClr val="008AB9"/>
        </a:accent6>
        <a:hlink>
          <a:srgbClr val="33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ecommending A Strategy 2">
        <a:dk1>
          <a:srgbClr val="000000"/>
        </a:dk1>
        <a:lt1>
          <a:srgbClr val="FFFFFF"/>
        </a:lt1>
        <a:dk2>
          <a:srgbClr val="009900"/>
        </a:dk2>
        <a:lt2>
          <a:srgbClr val="CC0000"/>
        </a:lt2>
        <a:accent1>
          <a:srgbClr val="CCCC00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2D2DB9"/>
        </a:accent6>
        <a:hlink>
          <a:srgbClr val="0000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ecommending A Strateg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Recommending A Strategy 4">
        <a:dk1>
          <a:srgbClr val="333399"/>
        </a:dk1>
        <a:lt1>
          <a:srgbClr val="FFFFCC"/>
        </a:lt1>
        <a:dk2>
          <a:srgbClr val="000000"/>
        </a:dk2>
        <a:lt2>
          <a:srgbClr val="0000FF"/>
        </a:lt2>
        <a:accent1>
          <a:srgbClr val="800000"/>
        </a:accent1>
        <a:accent2>
          <a:srgbClr val="3366CC"/>
        </a:accent2>
        <a:accent3>
          <a:srgbClr val="AAAAAA"/>
        </a:accent3>
        <a:accent4>
          <a:srgbClr val="DADAAE"/>
        </a:accent4>
        <a:accent5>
          <a:srgbClr val="C0AAAA"/>
        </a:accent5>
        <a:accent6>
          <a:srgbClr val="2D5CB9"/>
        </a:accent6>
        <a:hlink>
          <a:srgbClr val="FF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ecommending A Strategy 5">
        <a:dk1>
          <a:srgbClr val="CC3300"/>
        </a:dk1>
        <a:lt1>
          <a:srgbClr val="FFFFCC"/>
        </a:lt1>
        <a:dk2>
          <a:srgbClr val="000000"/>
        </a:dk2>
        <a:lt2>
          <a:srgbClr val="CC6600"/>
        </a:lt2>
        <a:accent1>
          <a:srgbClr val="993300"/>
        </a:accent1>
        <a:accent2>
          <a:srgbClr val="808000"/>
        </a:accent2>
        <a:accent3>
          <a:srgbClr val="AAAAAA"/>
        </a:accent3>
        <a:accent4>
          <a:srgbClr val="DADAAE"/>
        </a:accent4>
        <a:accent5>
          <a:srgbClr val="CAADAA"/>
        </a:accent5>
        <a:accent6>
          <a:srgbClr val="7373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ecommending A Strategy 6">
        <a:dk1>
          <a:srgbClr val="66CCFF"/>
        </a:dk1>
        <a:lt1>
          <a:srgbClr val="CCECFF"/>
        </a:lt1>
        <a:dk2>
          <a:srgbClr val="000000"/>
        </a:dk2>
        <a:lt2>
          <a:srgbClr val="9999FF"/>
        </a:lt2>
        <a:accent1>
          <a:srgbClr val="FFFFFF"/>
        </a:accent1>
        <a:accent2>
          <a:srgbClr val="99CCFF"/>
        </a:accent2>
        <a:accent3>
          <a:srgbClr val="AAAAAA"/>
        </a:accent3>
        <a:accent4>
          <a:srgbClr val="AEC9DA"/>
        </a:accent4>
        <a:accent5>
          <a:srgbClr val="FFFFFF"/>
        </a:accent5>
        <a:accent6>
          <a:srgbClr val="8AB9E7"/>
        </a:accent6>
        <a:hlink>
          <a:srgbClr val="CCE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ecommending A Strategy 7">
        <a:dk1>
          <a:srgbClr val="993366"/>
        </a:dk1>
        <a:lt1>
          <a:srgbClr val="FFFFCC"/>
        </a:lt1>
        <a:dk2>
          <a:srgbClr val="333399"/>
        </a:dk2>
        <a:lt2>
          <a:srgbClr val="0066FF"/>
        </a:lt2>
        <a:accent1>
          <a:srgbClr val="6600FF"/>
        </a:accent1>
        <a:accent2>
          <a:srgbClr val="0099CC"/>
        </a:accent2>
        <a:accent3>
          <a:srgbClr val="ADADCA"/>
        </a:accent3>
        <a:accent4>
          <a:srgbClr val="DADAAE"/>
        </a:accent4>
        <a:accent5>
          <a:srgbClr val="B8AAFF"/>
        </a:accent5>
        <a:accent6>
          <a:srgbClr val="008AB9"/>
        </a:accent6>
        <a:hlink>
          <a:srgbClr val="66FF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Recommending A Strategy 8">
        <a:dk1>
          <a:srgbClr val="993366"/>
        </a:dk1>
        <a:lt1>
          <a:srgbClr val="EAEAEA"/>
        </a:lt1>
        <a:dk2>
          <a:srgbClr val="660066"/>
        </a:dk2>
        <a:lt2>
          <a:srgbClr val="CC0000"/>
        </a:lt2>
        <a:accent1>
          <a:srgbClr val="A50021"/>
        </a:accent1>
        <a:accent2>
          <a:srgbClr val="660033"/>
        </a:accent2>
        <a:accent3>
          <a:srgbClr val="B8AAB8"/>
        </a:accent3>
        <a:accent4>
          <a:srgbClr val="C8C8C8"/>
        </a:accent4>
        <a:accent5>
          <a:srgbClr val="CFAAAB"/>
        </a:accent5>
        <a:accent6>
          <a:srgbClr val="5C00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Recommending A Strategy 1">
    <a:dk1>
      <a:srgbClr val="009999"/>
    </a:dk1>
    <a:lt1>
      <a:srgbClr val="FFFFFF"/>
    </a:lt1>
    <a:dk2>
      <a:srgbClr val="000066"/>
    </a:dk2>
    <a:lt2>
      <a:srgbClr val="339966"/>
    </a:lt2>
    <a:accent1>
      <a:srgbClr val="00CC99"/>
    </a:accent1>
    <a:accent2>
      <a:srgbClr val="0099CC"/>
    </a:accent2>
    <a:accent3>
      <a:srgbClr val="AAAAB8"/>
    </a:accent3>
    <a:accent4>
      <a:srgbClr val="DADADA"/>
    </a:accent4>
    <a:accent5>
      <a:srgbClr val="AAE2CA"/>
    </a:accent5>
    <a:accent6>
      <a:srgbClr val="008AB9"/>
    </a:accent6>
    <a:hlink>
      <a:srgbClr val="336699"/>
    </a:hlink>
    <a:folHlink>
      <a:srgbClr val="B2B2B2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DC336F281E3A45AFF93914CFA74282" ma:contentTypeVersion="2" ma:contentTypeDescription="Create a new document." ma:contentTypeScope="" ma:versionID="6d552dde325fd976068a94a8d4a46bbd">
  <xsd:schema xmlns:xsd="http://www.w3.org/2001/XMLSchema" xmlns:p="http://schemas.microsoft.com/office/2006/metadata/properties" xmlns:ns2="2d7ad4bd-8be5-4717-93e8-88acadecf0f1" targetNamespace="http://schemas.microsoft.com/office/2006/metadata/properties" ma:root="true" ma:fieldsID="2e7d37a528848254a6d8c27032a27b02" ns2:_="">
    <xsd:import namespace="2d7ad4bd-8be5-4717-93e8-88acadecf0f1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2d7ad4bd-8be5-4717-93e8-88acadecf0f1" elementFormDefault="qualified">
    <xsd:import namespace="http://schemas.microsoft.com/office/2006/documentManagement/types"/>
    <xsd:element name="Description0" ma:index="8" nillable="true" ma:displayName="Description" ma:internalName="Description0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p:properties xmlns:p="http://schemas.microsoft.com/office/2006/metadata/properties" xmlns:xsi="http://www.w3.org/2001/XMLSchema-instance">
  <documentManagement>
    <Description0 xmlns="2d7ad4bd-8be5-4717-93e8-88acadecf0f1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539931-2F18-48C9-8412-F09251475A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7ad4bd-8be5-4717-93e8-88acadecf0f1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220F95D2-F4F5-41B7-971B-3FC27E807057}">
  <ds:schemaRefs>
    <ds:schemaRef ds:uri="http://schemas.microsoft.com/office/2006/metadata/properties"/>
    <ds:schemaRef ds:uri="2d7ad4bd-8be5-4717-93e8-88acadecf0f1"/>
  </ds:schemaRefs>
</ds:datastoreItem>
</file>

<file path=customXml/itemProps3.xml><?xml version="1.0" encoding="utf-8"?>
<ds:datastoreItem xmlns:ds="http://schemas.openxmlformats.org/officeDocument/2006/customXml" ds:itemID="{465EB0C0-9B8C-4887-886A-0B17B3FDA49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Office\Templates\1033\Recommending A Strategy.pot</Template>
  <TotalTime>13845</TotalTime>
  <Words>514</Words>
  <Application>Microsoft Office PowerPoint</Application>
  <PresentationFormat>On-screen Show (4:3)</PresentationFormat>
  <Paragraphs>197</Paragraphs>
  <Slides>28</Slides>
  <Notes>17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0" baseType="lpstr">
      <vt:lpstr>Recommending A Strategy</vt:lpstr>
      <vt:lpstr>1_Recommending A Strategy</vt:lpstr>
      <vt:lpstr>Slide 1</vt:lpstr>
      <vt:lpstr>Slide 2</vt:lpstr>
      <vt:lpstr>About Crystal</vt:lpstr>
      <vt:lpstr>Global Customer Base</vt:lpstr>
      <vt:lpstr>Start from oneself                and go beyond……</vt:lpstr>
      <vt:lpstr>Our Environmental Objectives</vt:lpstr>
      <vt:lpstr>Eco Approach</vt:lpstr>
      <vt:lpstr>5-Year Environmental Targets</vt:lpstr>
      <vt:lpstr>For a Sustainable Business</vt:lpstr>
      <vt:lpstr>Our Focuses </vt:lpstr>
      <vt:lpstr>Energy Saving</vt:lpstr>
      <vt:lpstr>Renewable Energy</vt:lpstr>
      <vt:lpstr>Green Logistics</vt:lpstr>
      <vt:lpstr>Water Conservation</vt:lpstr>
      <vt:lpstr>Water Recycling</vt:lpstr>
      <vt:lpstr>Innovative Technologies</vt:lpstr>
      <vt:lpstr>Waste Elimination</vt:lpstr>
      <vt:lpstr>Paper-less</vt:lpstr>
      <vt:lpstr>Making the Best Use</vt:lpstr>
      <vt:lpstr>Waste Recycling</vt:lpstr>
      <vt:lpstr>Turn Food Waste into Treasure</vt:lpstr>
      <vt:lpstr>Progress</vt:lpstr>
      <vt:lpstr>Eco Achievement</vt:lpstr>
      <vt:lpstr>Culture Building</vt:lpstr>
      <vt:lpstr>Green Culture</vt:lpstr>
      <vt:lpstr>Eco–Jeans Project with Marks &amp; Spencer</vt:lpstr>
      <vt:lpstr>Our journey goes on……</vt:lpstr>
      <vt:lpstr>Slide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hkpuadmin</dc:creator>
  <cp:lastModifiedBy>cpywang</cp:lastModifiedBy>
  <cp:revision>965</cp:revision>
  <cp:lastPrinted>1601-01-01T00:00:00Z</cp:lastPrinted>
  <dcterms:created xsi:type="dcterms:W3CDTF">1601-01-01T00:00:00Z</dcterms:created>
  <dcterms:modified xsi:type="dcterms:W3CDTF">2011-10-17T03:51:06Z</dcterms:modified>
</cp:coreProperties>
</file>